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260"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306" r:id="rId34"/>
    <p:sldId id="274" r:id="rId35"/>
    <p:sldId id="275"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3552" userDrawn="1">
          <p15:clr>
            <a:srgbClr val="A4A3A4"/>
          </p15:clr>
        </p15:guide>
        <p15:guide id="3" pos="7584" userDrawn="1">
          <p15:clr>
            <a:srgbClr val="A4A3A4"/>
          </p15:clr>
        </p15:guide>
        <p15:guide id="4" orient="horz" pos="4032" userDrawn="1">
          <p15:clr>
            <a:srgbClr val="A4A3A4"/>
          </p15:clr>
        </p15:guide>
        <p15:guide id="5" pos="96" userDrawn="1">
          <p15:clr>
            <a:srgbClr val="A4A3A4"/>
          </p15:clr>
        </p15:guide>
        <p15:guide id="9" orient="horz" pos="3840" userDrawn="1">
          <p15:clr>
            <a:srgbClr val="A4A3A4"/>
          </p15:clr>
        </p15:guide>
        <p15:guide id="10" orient="horz" pos="816" userDrawn="1">
          <p15:clr>
            <a:srgbClr val="A4A3A4"/>
          </p15:clr>
        </p15:guide>
        <p15:guide id="11" orient="horz" pos="2328" userDrawn="1">
          <p15:clr>
            <a:srgbClr val="A4A3A4"/>
          </p15:clr>
        </p15:guide>
        <p15:guide id="12" orient="horz" pos="3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39A26F-BA62-43F5-BB2E-BAD18703CE1E}" v="50" dt="2023-03-14T23:41:56.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116" d="100"/>
          <a:sy n="116" d="100"/>
        </p:scale>
        <p:origin x="120" y="444"/>
      </p:cViewPr>
      <p:guideLst>
        <p:guide orient="horz" pos="648"/>
        <p:guide pos="3552"/>
        <p:guide pos="7584"/>
        <p:guide orient="horz" pos="4032"/>
        <p:guide pos="96"/>
        <p:guide orient="horz" pos="3840"/>
        <p:guide orient="horz" pos="816"/>
        <p:guide orient="horz" pos="2328"/>
        <p:guide orient="horz" pos="3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B739A26F-BA62-43F5-BB2E-BAD18703CE1E}"/>
    <pc:docChg chg="custSel modSld">
      <pc:chgData name="Roberto Gallardo" userId="49a044883f185952" providerId="LiveId" clId="{B739A26F-BA62-43F5-BB2E-BAD18703CE1E}" dt="2023-03-14T23:42:06.592" v="180" actId="1076"/>
      <pc:docMkLst>
        <pc:docMk/>
      </pc:docMkLst>
      <pc:sldChg chg="addSp modSp mod">
        <pc:chgData name="Roberto Gallardo" userId="49a044883f185952" providerId="LiveId" clId="{B739A26F-BA62-43F5-BB2E-BAD18703CE1E}" dt="2023-03-14T23:36:09.961" v="12" actId="1035"/>
        <pc:sldMkLst>
          <pc:docMk/>
          <pc:sldMk cId="1418533539" sldId="271"/>
        </pc:sldMkLst>
        <pc:picChg chg="add mod">
          <ac:chgData name="Roberto Gallardo" userId="49a044883f185952" providerId="LiveId" clId="{B739A26F-BA62-43F5-BB2E-BAD18703CE1E}" dt="2023-03-14T23:36:09.961" v="12" actId="1035"/>
          <ac:picMkLst>
            <pc:docMk/>
            <pc:sldMk cId="1418533539" sldId="271"/>
            <ac:picMk id="6" creationId="{5E6F1688-81D1-0F49-6CD0-060416CC7057}"/>
          </ac:picMkLst>
        </pc:picChg>
      </pc:sldChg>
      <pc:sldChg chg="addSp modSp mod">
        <pc:chgData name="Roberto Gallardo" userId="49a044883f185952" providerId="LiveId" clId="{B739A26F-BA62-43F5-BB2E-BAD18703CE1E}" dt="2023-03-14T23:38:32.940" v="66" actId="1076"/>
        <pc:sldMkLst>
          <pc:docMk/>
          <pc:sldMk cId="2124848710" sldId="281"/>
        </pc:sldMkLst>
        <pc:picChg chg="add mod">
          <ac:chgData name="Roberto Gallardo" userId="49a044883f185952" providerId="LiveId" clId="{B739A26F-BA62-43F5-BB2E-BAD18703CE1E}" dt="2023-03-14T23:38:32.940" v="66" actId="1076"/>
          <ac:picMkLst>
            <pc:docMk/>
            <pc:sldMk cId="2124848710" sldId="281"/>
            <ac:picMk id="6" creationId="{19680903-048B-4826-F040-3AB60E62A973}"/>
          </ac:picMkLst>
        </pc:picChg>
      </pc:sldChg>
      <pc:sldChg chg="addSp modSp mod">
        <pc:chgData name="Roberto Gallardo" userId="49a044883f185952" providerId="LiveId" clId="{B739A26F-BA62-43F5-BB2E-BAD18703CE1E}" dt="2023-03-14T23:38:55.113" v="75" actId="1076"/>
        <pc:sldMkLst>
          <pc:docMk/>
          <pc:sldMk cId="2028175529" sldId="282"/>
        </pc:sldMkLst>
        <pc:picChg chg="add mod">
          <ac:chgData name="Roberto Gallardo" userId="49a044883f185952" providerId="LiveId" clId="{B739A26F-BA62-43F5-BB2E-BAD18703CE1E}" dt="2023-03-14T23:38:55.113" v="75" actId="1076"/>
          <ac:picMkLst>
            <pc:docMk/>
            <pc:sldMk cId="2028175529" sldId="282"/>
            <ac:picMk id="7" creationId="{1019291D-6003-FA09-A091-974EBE8FC1B3}"/>
          </ac:picMkLst>
        </pc:picChg>
      </pc:sldChg>
      <pc:sldChg chg="addSp modSp mod">
        <pc:chgData name="Roberto Gallardo" userId="49a044883f185952" providerId="LiveId" clId="{B739A26F-BA62-43F5-BB2E-BAD18703CE1E}" dt="2023-03-14T23:39:21.937" v="85" actId="1076"/>
        <pc:sldMkLst>
          <pc:docMk/>
          <pc:sldMk cId="1326517747" sldId="283"/>
        </pc:sldMkLst>
        <pc:picChg chg="add mod">
          <ac:chgData name="Roberto Gallardo" userId="49a044883f185952" providerId="LiveId" clId="{B739A26F-BA62-43F5-BB2E-BAD18703CE1E}" dt="2023-03-14T23:39:21.937" v="85" actId="1076"/>
          <ac:picMkLst>
            <pc:docMk/>
            <pc:sldMk cId="1326517747" sldId="283"/>
            <ac:picMk id="7" creationId="{5693CC52-9158-BCDB-4A67-1DFCB06AE636}"/>
          </ac:picMkLst>
        </pc:picChg>
      </pc:sldChg>
      <pc:sldChg chg="addSp modSp mod">
        <pc:chgData name="Roberto Gallardo" userId="49a044883f185952" providerId="LiveId" clId="{B739A26F-BA62-43F5-BB2E-BAD18703CE1E}" dt="2023-03-14T23:39:39.449" v="93" actId="1076"/>
        <pc:sldMkLst>
          <pc:docMk/>
          <pc:sldMk cId="783739251" sldId="284"/>
        </pc:sldMkLst>
        <pc:picChg chg="add mod">
          <ac:chgData name="Roberto Gallardo" userId="49a044883f185952" providerId="LiveId" clId="{B739A26F-BA62-43F5-BB2E-BAD18703CE1E}" dt="2023-03-14T23:39:39.449" v="93" actId="1076"/>
          <ac:picMkLst>
            <pc:docMk/>
            <pc:sldMk cId="783739251" sldId="284"/>
            <ac:picMk id="7" creationId="{44D01969-3D1B-93F6-3597-86A3C629371D}"/>
          </ac:picMkLst>
        </pc:picChg>
      </pc:sldChg>
      <pc:sldChg chg="addSp modSp mod">
        <pc:chgData name="Roberto Gallardo" userId="49a044883f185952" providerId="LiveId" clId="{B739A26F-BA62-43F5-BB2E-BAD18703CE1E}" dt="2023-03-14T23:39:55.144" v="102" actId="1076"/>
        <pc:sldMkLst>
          <pc:docMk/>
          <pc:sldMk cId="1676122233" sldId="285"/>
        </pc:sldMkLst>
        <pc:picChg chg="add mod">
          <ac:chgData name="Roberto Gallardo" userId="49a044883f185952" providerId="LiveId" clId="{B739A26F-BA62-43F5-BB2E-BAD18703CE1E}" dt="2023-03-14T23:39:55.144" v="102" actId="1076"/>
          <ac:picMkLst>
            <pc:docMk/>
            <pc:sldMk cId="1676122233" sldId="285"/>
            <ac:picMk id="7" creationId="{8A5415FE-7E77-FC27-6DAC-3A36FC5540C9}"/>
          </ac:picMkLst>
        </pc:picChg>
      </pc:sldChg>
      <pc:sldChg chg="addSp modSp mod">
        <pc:chgData name="Roberto Gallardo" userId="49a044883f185952" providerId="LiveId" clId="{B739A26F-BA62-43F5-BB2E-BAD18703CE1E}" dt="2023-03-14T23:40:14.043" v="111" actId="1076"/>
        <pc:sldMkLst>
          <pc:docMk/>
          <pc:sldMk cId="3100398757" sldId="286"/>
        </pc:sldMkLst>
        <pc:picChg chg="add mod">
          <ac:chgData name="Roberto Gallardo" userId="49a044883f185952" providerId="LiveId" clId="{B739A26F-BA62-43F5-BB2E-BAD18703CE1E}" dt="2023-03-14T23:40:14.043" v="111" actId="1076"/>
          <ac:picMkLst>
            <pc:docMk/>
            <pc:sldMk cId="3100398757" sldId="286"/>
            <ac:picMk id="7" creationId="{4E4B7635-8630-372F-B293-E6EBB84EEB12}"/>
          </ac:picMkLst>
        </pc:picChg>
      </pc:sldChg>
      <pc:sldChg chg="addSp modSp mod">
        <pc:chgData name="Roberto Gallardo" userId="49a044883f185952" providerId="LiveId" clId="{B739A26F-BA62-43F5-BB2E-BAD18703CE1E}" dt="2023-03-14T23:40:30.829" v="121" actId="1076"/>
        <pc:sldMkLst>
          <pc:docMk/>
          <pc:sldMk cId="1546475425" sldId="287"/>
        </pc:sldMkLst>
        <pc:picChg chg="add mod">
          <ac:chgData name="Roberto Gallardo" userId="49a044883f185952" providerId="LiveId" clId="{B739A26F-BA62-43F5-BB2E-BAD18703CE1E}" dt="2023-03-14T23:40:30.829" v="121" actId="1076"/>
          <ac:picMkLst>
            <pc:docMk/>
            <pc:sldMk cId="1546475425" sldId="287"/>
            <ac:picMk id="7" creationId="{7A1D1105-3992-02D4-093C-9142933A0D92}"/>
          </ac:picMkLst>
        </pc:picChg>
      </pc:sldChg>
      <pc:sldChg chg="addSp modSp mod">
        <pc:chgData name="Roberto Gallardo" userId="49a044883f185952" providerId="LiveId" clId="{B739A26F-BA62-43F5-BB2E-BAD18703CE1E}" dt="2023-03-14T23:41:02.773" v="142" actId="1076"/>
        <pc:sldMkLst>
          <pc:docMk/>
          <pc:sldMk cId="1380517306" sldId="288"/>
        </pc:sldMkLst>
        <pc:picChg chg="add mod">
          <ac:chgData name="Roberto Gallardo" userId="49a044883f185952" providerId="LiveId" clId="{B739A26F-BA62-43F5-BB2E-BAD18703CE1E}" dt="2023-03-14T23:41:02.773" v="142" actId="1076"/>
          <ac:picMkLst>
            <pc:docMk/>
            <pc:sldMk cId="1380517306" sldId="288"/>
            <ac:picMk id="7" creationId="{41953085-5979-0AD5-63B2-D9BA99C1CF00}"/>
          </ac:picMkLst>
        </pc:picChg>
      </pc:sldChg>
      <pc:sldChg chg="addSp modSp mod">
        <pc:chgData name="Roberto Gallardo" userId="49a044883f185952" providerId="LiveId" clId="{B739A26F-BA62-43F5-BB2E-BAD18703CE1E}" dt="2023-03-14T23:41:18.228" v="151" actId="1076"/>
        <pc:sldMkLst>
          <pc:docMk/>
          <pc:sldMk cId="1388671151" sldId="289"/>
        </pc:sldMkLst>
        <pc:picChg chg="add mod">
          <ac:chgData name="Roberto Gallardo" userId="49a044883f185952" providerId="LiveId" clId="{B739A26F-BA62-43F5-BB2E-BAD18703CE1E}" dt="2023-03-14T23:41:18.228" v="151" actId="1076"/>
          <ac:picMkLst>
            <pc:docMk/>
            <pc:sldMk cId="1388671151" sldId="289"/>
            <ac:picMk id="7" creationId="{070E52A5-1C87-88AF-C491-2EF042F6A3E4}"/>
          </ac:picMkLst>
        </pc:picChg>
      </pc:sldChg>
      <pc:sldChg chg="addSp modSp mod">
        <pc:chgData name="Roberto Gallardo" userId="49a044883f185952" providerId="LiveId" clId="{B739A26F-BA62-43F5-BB2E-BAD18703CE1E}" dt="2023-03-14T23:41:50.189" v="169" actId="1076"/>
        <pc:sldMkLst>
          <pc:docMk/>
          <pc:sldMk cId="2355376039" sldId="290"/>
        </pc:sldMkLst>
        <pc:picChg chg="add mod">
          <ac:chgData name="Roberto Gallardo" userId="49a044883f185952" providerId="LiveId" clId="{B739A26F-BA62-43F5-BB2E-BAD18703CE1E}" dt="2023-03-14T23:41:50.189" v="169" actId="1076"/>
          <ac:picMkLst>
            <pc:docMk/>
            <pc:sldMk cId="2355376039" sldId="290"/>
            <ac:picMk id="8" creationId="{D5E82322-C69F-B125-2FC4-08478B4BF1F5}"/>
          </ac:picMkLst>
        </pc:picChg>
      </pc:sldChg>
      <pc:sldChg chg="addSp modSp mod">
        <pc:chgData name="Roberto Gallardo" userId="49a044883f185952" providerId="LiveId" clId="{B739A26F-BA62-43F5-BB2E-BAD18703CE1E}" dt="2023-03-14T23:42:06.592" v="180" actId="1076"/>
        <pc:sldMkLst>
          <pc:docMk/>
          <pc:sldMk cId="3757257295" sldId="291"/>
        </pc:sldMkLst>
        <pc:picChg chg="add mod">
          <ac:chgData name="Roberto Gallardo" userId="49a044883f185952" providerId="LiveId" clId="{B739A26F-BA62-43F5-BB2E-BAD18703CE1E}" dt="2023-03-14T23:42:06.592" v="180" actId="1076"/>
          <ac:picMkLst>
            <pc:docMk/>
            <pc:sldMk cId="3757257295" sldId="291"/>
            <ac:picMk id="8" creationId="{1C089692-F484-0BB9-C61E-D22E262C93C9}"/>
          </ac:picMkLst>
        </pc:picChg>
      </pc:sldChg>
      <pc:sldChg chg="addSp modSp mod">
        <pc:chgData name="Roberto Gallardo" userId="49a044883f185952" providerId="LiveId" clId="{B739A26F-BA62-43F5-BB2E-BAD18703CE1E}" dt="2023-03-14T23:40:48.189" v="133" actId="1076"/>
        <pc:sldMkLst>
          <pc:docMk/>
          <pc:sldMk cId="1259856727" sldId="292"/>
        </pc:sldMkLst>
        <pc:picChg chg="add mod">
          <ac:chgData name="Roberto Gallardo" userId="49a044883f185952" providerId="LiveId" clId="{B739A26F-BA62-43F5-BB2E-BAD18703CE1E}" dt="2023-03-14T23:40:48.189" v="133" actId="1076"/>
          <ac:picMkLst>
            <pc:docMk/>
            <pc:sldMk cId="1259856727" sldId="292"/>
            <ac:picMk id="7" creationId="{DE7DBAB0-C867-2A3A-3FF8-4BF80F1D3C49}"/>
          </ac:picMkLst>
        </pc:picChg>
      </pc:sldChg>
      <pc:sldChg chg="addSp modSp mod">
        <pc:chgData name="Roberto Gallardo" userId="49a044883f185952" providerId="LiveId" clId="{B739A26F-BA62-43F5-BB2E-BAD18703CE1E}" dt="2023-03-14T23:38:10.435" v="57" actId="1076"/>
        <pc:sldMkLst>
          <pc:docMk/>
          <pc:sldMk cId="3324519687" sldId="293"/>
        </pc:sldMkLst>
        <pc:picChg chg="add mod">
          <ac:chgData name="Roberto Gallardo" userId="49a044883f185952" providerId="LiveId" clId="{B739A26F-BA62-43F5-BB2E-BAD18703CE1E}" dt="2023-03-14T23:38:10.435" v="57" actId="1076"/>
          <ac:picMkLst>
            <pc:docMk/>
            <pc:sldMk cId="3324519687" sldId="293"/>
            <ac:picMk id="6" creationId="{93A16A40-F0BE-507C-0857-DA459349324F}"/>
          </ac:picMkLst>
        </pc:picChg>
      </pc:sldChg>
      <pc:sldChg chg="addSp modSp mod">
        <pc:chgData name="Roberto Gallardo" userId="49a044883f185952" providerId="LiveId" clId="{B739A26F-BA62-43F5-BB2E-BAD18703CE1E}" dt="2023-03-14T23:37:07.125" v="37" actId="1076"/>
        <pc:sldMkLst>
          <pc:docMk/>
          <pc:sldMk cId="3256182630" sldId="295"/>
        </pc:sldMkLst>
        <pc:picChg chg="add mod">
          <ac:chgData name="Roberto Gallardo" userId="49a044883f185952" providerId="LiveId" clId="{B739A26F-BA62-43F5-BB2E-BAD18703CE1E}" dt="2023-03-14T23:37:07.125" v="37" actId="1076"/>
          <ac:picMkLst>
            <pc:docMk/>
            <pc:sldMk cId="3256182630" sldId="295"/>
            <ac:picMk id="7" creationId="{744B61F9-FACC-AB02-D549-7ED9B566F9F0}"/>
          </ac:picMkLst>
        </pc:picChg>
      </pc:sldChg>
      <pc:sldChg chg="addSp delSp modSp mod">
        <pc:chgData name="Roberto Gallardo" userId="49a044883f185952" providerId="LiveId" clId="{B739A26F-BA62-43F5-BB2E-BAD18703CE1E}" dt="2023-03-14T23:37:58.814" v="49" actId="21"/>
        <pc:sldMkLst>
          <pc:docMk/>
          <pc:sldMk cId="4057156843" sldId="296"/>
        </pc:sldMkLst>
        <pc:picChg chg="add mod">
          <ac:chgData name="Roberto Gallardo" userId="49a044883f185952" providerId="LiveId" clId="{B739A26F-BA62-43F5-BB2E-BAD18703CE1E}" dt="2023-03-14T23:37:29.238" v="45" actId="1076"/>
          <ac:picMkLst>
            <pc:docMk/>
            <pc:sldMk cId="4057156843" sldId="296"/>
            <ac:picMk id="7" creationId="{E0876837-702E-6413-5647-9ECFCD558521}"/>
          </ac:picMkLst>
        </pc:picChg>
        <pc:picChg chg="add del mod">
          <ac:chgData name="Roberto Gallardo" userId="49a044883f185952" providerId="LiveId" clId="{B739A26F-BA62-43F5-BB2E-BAD18703CE1E}" dt="2023-03-14T23:37:58.814" v="49" actId="21"/>
          <ac:picMkLst>
            <pc:docMk/>
            <pc:sldMk cId="4057156843" sldId="296"/>
            <ac:picMk id="9" creationId="{6E95CB19-0D05-3CFA-BEAA-E64BC6E75EFA}"/>
          </ac:picMkLst>
        </pc:picChg>
      </pc:sldChg>
      <pc:sldChg chg="addSp modSp mod">
        <pc:chgData name="Roberto Gallardo" userId="49a044883f185952" providerId="LiveId" clId="{B739A26F-BA62-43F5-BB2E-BAD18703CE1E}" dt="2023-03-14T23:36:50.145" v="29" actId="1076"/>
        <pc:sldMkLst>
          <pc:docMk/>
          <pc:sldMk cId="2080110827" sldId="297"/>
        </pc:sldMkLst>
        <pc:picChg chg="add mod">
          <ac:chgData name="Roberto Gallardo" userId="49a044883f185952" providerId="LiveId" clId="{B739A26F-BA62-43F5-BB2E-BAD18703CE1E}" dt="2023-03-14T23:36:50.145" v="29" actId="1076"/>
          <ac:picMkLst>
            <pc:docMk/>
            <pc:sldMk cId="2080110827" sldId="297"/>
            <ac:picMk id="6" creationId="{60A0149A-26D4-FDAF-1351-F975F619FDAA}"/>
          </ac:picMkLst>
        </pc:picChg>
      </pc:sldChg>
      <pc:sldChg chg="addSp modSp mod">
        <pc:chgData name="Roberto Gallardo" userId="49a044883f185952" providerId="LiveId" clId="{B739A26F-BA62-43F5-BB2E-BAD18703CE1E}" dt="2023-03-14T23:36:28.521" v="20" actId="1076"/>
        <pc:sldMkLst>
          <pc:docMk/>
          <pc:sldMk cId="1532666867" sldId="298"/>
        </pc:sldMkLst>
        <pc:picChg chg="add mod">
          <ac:chgData name="Roberto Gallardo" userId="49a044883f185952" providerId="LiveId" clId="{B739A26F-BA62-43F5-BB2E-BAD18703CE1E}" dt="2023-03-14T23:36:28.521" v="20" actId="1076"/>
          <ac:picMkLst>
            <pc:docMk/>
            <pc:sldMk cId="1532666867" sldId="298"/>
            <ac:picMk id="6" creationId="{EFE1DE46-4E3D-DEC5-0BAC-7D970EE074AC}"/>
          </ac:picMkLst>
        </pc:picChg>
      </pc:sldChg>
      <pc:sldChg chg="addSp modSp mod">
        <pc:chgData name="Roberto Gallardo" userId="49a044883f185952" providerId="LiveId" clId="{B739A26F-BA62-43F5-BB2E-BAD18703CE1E}" dt="2023-03-14T23:41:35.136" v="160" actId="1076"/>
        <pc:sldMkLst>
          <pc:docMk/>
          <pc:sldMk cId="1951376777" sldId="299"/>
        </pc:sldMkLst>
        <pc:picChg chg="add mod">
          <ac:chgData name="Roberto Gallardo" userId="49a044883f185952" providerId="LiveId" clId="{B739A26F-BA62-43F5-BB2E-BAD18703CE1E}" dt="2023-03-14T23:41:35.136" v="160" actId="1076"/>
          <ac:picMkLst>
            <pc:docMk/>
            <pc:sldMk cId="1951376777" sldId="299"/>
            <ac:picMk id="7" creationId="{2CEC53D7-8C44-8278-6373-03DE0E9C93F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3/14/2023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3/14/2023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3/14/2023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11.emf"/><Relationship Id="rId4" Type="http://schemas.openxmlformats.org/officeDocument/2006/relationships/image" Target="../media/image7.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8.emf"/><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9.emf"/><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62541"/>
          </a:xfrm>
          <a:prstGeom prst="rect">
            <a:avLst/>
          </a:prstGeom>
          <a:noFill/>
        </p:spPr>
        <p:txBody>
          <a:bodyPr wrap="square" rtlCol="0">
            <a:spAutoFit/>
          </a:bodyPr>
          <a:lstStyle/>
          <a:p>
            <a:r>
              <a:rPr lang="en-US" sz="4000" dirty="0">
                <a:solidFill>
                  <a:schemeClr val="bg1"/>
                </a:solidFill>
              </a:rPr>
              <a:t>Randolph County</a:t>
            </a:r>
          </a:p>
          <a:p>
            <a:r>
              <a:rPr lang="en-US" sz="3000" dirty="0">
                <a:solidFill>
                  <a:schemeClr val="bg1"/>
                </a:solidFill>
              </a:rPr>
              <a:t>2021 Digital </a:t>
            </a:r>
          </a:p>
          <a:p>
            <a:r>
              <a:rPr lang="en-US" sz="3000" dirty="0">
                <a:solidFill>
                  <a:schemeClr val="bg1"/>
                </a:solidFill>
              </a:rPr>
              <a:t>Inclusion Profile</a:t>
            </a: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5" name="TextBox 4">
            <a:extLst>
              <a:ext uri="{FF2B5EF4-FFF2-40B4-BE49-F238E27FC236}">
                <a16:creationId xmlns:a16="http://schemas.microsoft.com/office/drawing/2014/main" id="{7A798DFE-EADE-FCC4-971B-BAD5D52439C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D843F76-ACCD-876A-E7E9-E12AA077F4DC}"/>
              </a:ext>
            </a:extLst>
          </p:cNvPr>
          <p:cNvPicPr/>
          <p:nvPr/>
        </p:nvPicPr>
        <p:blipFill>
          <a:blip r:embed="rId2"/>
          <a:stretch>
            <a:fillRect/>
          </a:stretch>
        </p:blipFill>
        <p:spPr>
          <a:xfrm>
            <a:off x="1670946" y="1028700"/>
            <a:ext cx="8768454" cy="5372100"/>
          </a:xfrm>
          <a:prstGeom prst="rect">
            <a:avLst/>
          </a:prstGeom>
        </p:spPr>
      </p:pic>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sp>
        <p:nvSpPr>
          <p:cNvPr id="7" name="TextBox 6">
            <a:extLst>
              <a:ext uri="{FF2B5EF4-FFF2-40B4-BE49-F238E27FC236}">
                <a16:creationId xmlns:a16="http://schemas.microsoft.com/office/drawing/2014/main" id="{C133F09C-343C-FA8C-6D94-922636936983}"/>
              </a:ext>
            </a:extLst>
          </p:cNvPr>
          <p:cNvSpPr txBox="1"/>
          <p:nvPr/>
        </p:nvSpPr>
        <p:spPr>
          <a:xfrm>
            <a:off x="891626" y="6400800"/>
            <a:ext cx="10408747" cy="461665"/>
          </a:xfrm>
          <a:prstGeom prst="rect">
            <a:avLst/>
          </a:prstGeom>
          <a:noFill/>
        </p:spPr>
        <p:txBody>
          <a:bodyPr wrap="none" rtlCol="0">
            <a:spAutoFit/>
          </a:bodyPr>
          <a:lstStyle/>
          <a:p>
            <a:pPr algn="ctr"/>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6" name="Picture 5">
            <a:extLst>
              <a:ext uri="{FF2B5EF4-FFF2-40B4-BE49-F238E27FC236}">
                <a16:creationId xmlns:a16="http://schemas.microsoft.com/office/drawing/2014/main" id="{6A5C9D0F-7F0C-002C-5ABA-F011CD78AD5A}"/>
              </a:ext>
            </a:extLst>
          </p:cNvPr>
          <p:cNvPicPr/>
          <p:nvPr/>
        </p:nvPicPr>
        <p:blipFill>
          <a:blip r:embed="rId5"/>
          <a:stretch>
            <a:fillRect/>
          </a:stretch>
        </p:blipFill>
        <p:spPr>
          <a:xfrm>
            <a:off x="1703946" y="1028700"/>
            <a:ext cx="8784108" cy="5372100"/>
          </a:xfrm>
          <a:prstGeom prst="rect">
            <a:avLst/>
          </a:prstGeom>
        </p:spPr>
      </p:pic>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Map&#10;&#10;Description automatically generated">
            <a:extLst>
              <a:ext uri="{FF2B5EF4-FFF2-40B4-BE49-F238E27FC236}">
                <a16:creationId xmlns:a16="http://schemas.microsoft.com/office/drawing/2014/main" id="{5E6F1688-81D1-0F49-6CD0-060416CC7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557" y="1039496"/>
            <a:ext cx="7604686" cy="5377708"/>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EFE1DE46-4E3D-DEC5-0BAC-7D970EE074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90" y="1028700"/>
            <a:ext cx="7602619" cy="5376246"/>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Map&#10;&#10;Description automatically generated">
            <a:extLst>
              <a:ext uri="{FF2B5EF4-FFF2-40B4-BE49-F238E27FC236}">
                <a16:creationId xmlns:a16="http://schemas.microsoft.com/office/drawing/2014/main" id="{60A0149A-26D4-FDAF-1351-F975F619F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522" y="1028700"/>
            <a:ext cx="7596756"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F2DEC98-78BE-F620-CD0C-90DCA34F5CF0}"/>
              </a:ext>
            </a:extLst>
          </p:cNvPr>
          <p:cNvPicPr/>
          <p:nvPr/>
        </p:nvPicPr>
        <p:blipFill>
          <a:blip r:embed="rId2"/>
          <a:stretch>
            <a:fillRect/>
          </a:stretch>
        </p:blipFill>
        <p:spPr>
          <a:xfrm>
            <a:off x="152400" y="1788517"/>
            <a:ext cx="5301916" cy="3802385"/>
          </a:xfrm>
          <a:prstGeom prst="rect">
            <a:avLst/>
          </a:prstGeom>
        </p:spPr>
      </p:pic>
      <p:pic>
        <p:nvPicPr>
          <p:cNvPr id="7" name="Picture 6" descr="Map&#10;&#10;Description automatically generated">
            <a:extLst>
              <a:ext uri="{FF2B5EF4-FFF2-40B4-BE49-F238E27FC236}">
                <a16:creationId xmlns:a16="http://schemas.microsoft.com/office/drawing/2014/main" id="{744B61F9-FACC-AB02-D549-7ED9B566F9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0" cy="452637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21785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185293A4-3541-C8D7-69A9-F69E3277F864}"/>
              </a:ext>
            </a:extLst>
          </p:cNvPr>
          <p:cNvPicPr/>
          <p:nvPr/>
        </p:nvPicPr>
        <p:blipFill>
          <a:blip r:embed="rId2"/>
          <a:stretch>
            <a:fillRect/>
          </a:stretch>
        </p:blipFill>
        <p:spPr>
          <a:xfrm>
            <a:off x="152399" y="1798955"/>
            <a:ext cx="5308853" cy="3800656"/>
          </a:xfrm>
          <a:prstGeom prst="rect">
            <a:avLst/>
          </a:prstGeom>
        </p:spPr>
      </p:pic>
      <p:pic>
        <p:nvPicPr>
          <p:cNvPr id="7" name="Picture 6" descr="Map&#10;&#10;Description automatically generated">
            <a:extLst>
              <a:ext uri="{FF2B5EF4-FFF2-40B4-BE49-F238E27FC236}">
                <a16:creationId xmlns:a16="http://schemas.microsoft.com/office/drawing/2014/main" id="{E0876837-702E-6413-5647-9ECFCD558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32514"/>
            <a:ext cx="6400801" cy="4526372"/>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sp>
        <p:nvSpPr>
          <p:cNvPr id="5" name="TextBox 4">
            <a:extLst>
              <a:ext uri="{FF2B5EF4-FFF2-40B4-BE49-F238E27FC236}">
                <a16:creationId xmlns:a16="http://schemas.microsoft.com/office/drawing/2014/main" id="{D5983BAC-F0A8-67AD-9ADA-1132EF8FA697}"/>
              </a:ext>
            </a:extLst>
          </p:cNvPr>
          <p:cNvSpPr txBox="1"/>
          <p:nvPr/>
        </p:nvSpPr>
        <p:spPr>
          <a:xfrm>
            <a:off x="152400" y="6125517"/>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3" name="Picture 2">
            <a:extLst>
              <a:ext uri="{FF2B5EF4-FFF2-40B4-BE49-F238E27FC236}">
                <a16:creationId xmlns:a16="http://schemas.microsoft.com/office/drawing/2014/main" id="{62EFA2A6-8BA1-9A64-DCF5-2BD269FE4A05}"/>
              </a:ext>
            </a:extLst>
          </p:cNvPr>
          <p:cNvPicPr/>
          <p:nvPr/>
        </p:nvPicPr>
        <p:blipFill>
          <a:blip r:embed="rId2"/>
          <a:stretch>
            <a:fillRect/>
          </a:stretch>
        </p:blipFill>
        <p:spPr>
          <a:xfrm>
            <a:off x="152400" y="1777637"/>
            <a:ext cx="5289974" cy="3787140"/>
          </a:xfrm>
          <a:prstGeom prst="rect">
            <a:avLst/>
          </a:prstGeom>
        </p:spPr>
      </p:pic>
      <p:pic>
        <p:nvPicPr>
          <p:cNvPr id="6" name="Picture 5" descr="Map&#10;&#10;Description automatically generated">
            <a:extLst>
              <a:ext uri="{FF2B5EF4-FFF2-40B4-BE49-F238E27FC236}">
                <a16:creationId xmlns:a16="http://schemas.microsoft.com/office/drawing/2014/main" id="{93A16A40-F0BE-507C-0857-DA4593493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8021"/>
            <a:ext cx="6400801" cy="4526372"/>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sp>
        <p:nvSpPr>
          <p:cNvPr id="7" name="TextBox 6">
            <a:extLst>
              <a:ext uri="{FF2B5EF4-FFF2-40B4-BE49-F238E27FC236}">
                <a16:creationId xmlns:a16="http://schemas.microsoft.com/office/drawing/2014/main" id="{51811D46-3545-CBB8-9C35-BAFF095496A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FEAEC6FD-3E19-20C0-7725-F0FEF4EF1247}"/>
              </a:ext>
            </a:extLst>
          </p:cNvPr>
          <p:cNvPicPr/>
          <p:nvPr/>
        </p:nvPicPr>
        <p:blipFill>
          <a:blip r:embed="rId2"/>
          <a:stretch>
            <a:fillRect/>
          </a:stretch>
        </p:blipFill>
        <p:spPr>
          <a:xfrm>
            <a:off x="152400" y="1783080"/>
            <a:ext cx="5297356" cy="3799114"/>
          </a:xfrm>
          <a:prstGeom prst="rect">
            <a:avLst/>
          </a:prstGeom>
        </p:spPr>
      </p:pic>
      <p:pic>
        <p:nvPicPr>
          <p:cNvPr id="6" name="Picture 5" descr="Map&#10;&#10;Description automatically generated">
            <a:extLst>
              <a:ext uri="{FF2B5EF4-FFF2-40B4-BE49-F238E27FC236}">
                <a16:creationId xmlns:a16="http://schemas.microsoft.com/office/drawing/2014/main" id="{19680903-048B-4826-F040-3AB60E62A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1"/>
            <a:ext cx="6400800" cy="4526371"/>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sp>
        <p:nvSpPr>
          <p:cNvPr id="3" name="TextBox 2">
            <a:extLst>
              <a:ext uri="{FF2B5EF4-FFF2-40B4-BE49-F238E27FC236}">
                <a16:creationId xmlns:a16="http://schemas.microsoft.com/office/drawing/2014/main" id="{A419489F-D215-7A50-55DC-E7D52E931A0B}"/>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B5C655D3-9161-C8F0-8B01-29B07D51FD82}"/>
              </a:ext>
            </a:extLst>
          </p:cNvPr>
          <p:cNvPicPr/>
          <p:nvPr/>
        </p:nvPicPr>
        <p:blipFill>
          <a:blip r:embed="rId2"/>
          <a:stretch>
            <a:fillRect/>
          </a:stretch>
        </p:blipFill>
        <p:spPr>
          <a:xfrm>
            <a:off x="152400" y="1791789"/>
            <a:ext cx="5298659" cy="3746863"/>
          </a:xfrm>
          <a:prstGeom prst="rect">
            <a:avLst/>
          </a:prstGeom>
        </p:spPr>
      </p:pic>
      <p:pic>
        <p:nvPicPr>
          <p:cNvPr id="7" name="Picture 6" descr="Map&#10;&#10;Description automatically generated">
            <a:extLst>
              <a:ext uri="{FF2B5EF4-FFF2-40B4-BE49-F238E27FC236}">
                <a16:creationId xmlns:a16="http://schemas.microsoft.com/office/drawing/2014/main" id="{1019291D-6003-FA09-A091-974EBE8FC1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02034"/>
            <a:ext cx="6400800" cy="4526372"/>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33).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sp>
        <p:nvSpPr>
          <p:cNvPr id="3" name="TextBox 2">
            <a:extLst>
              <a:ext uri="{FF2B5EF4-FFF2-40B4-BE49-F238E27FC236}">
                <a16:creationId xmlns:a16="http://schemas.microsoft.com/office/drawing/2014/main" id="{CBDFEE7B-8DD7-9801-7B69-C932B8D338C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3FA8F8D9-E63B-87E2-FE54-8FC1CD319347}"/>
              </a:ext>
            </a:extLst>
          </p:cNvPr>
          <p:cNvPicPr/>
          <p:nvPr/>
        </p:nvPicPr>
        <p:blipFill>
          <a:blip r:embed="rId2"/>
          <a:stretch>
            <a:fillRect/>
          </a:stretch>
        </p:blipFill>
        <p:spPr>
          <a:xfrm>
            <a:off x="152400" y="1779904"/>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5693CC52-9158-BCDB-4A67-1DFCB06AE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20629"/>
            <a:ext cx="6400800" cy="4526371"/>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sp>
        <p:nvSpPr>
          <p:cNvPr id="3" name="TextBox 2">
            <a:extLst>
              <a:ext uri="{FF2B5EF4-FFF2-40B4-BE49-F238E27FC236}">
                <a16:creationId xmlns:a16="http://schemas.microsoft.com/office/drawing/2014/main" id="{5B04DC9E-D53D-B6E1-87AA-8CED36ECA9C3}"/>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F116392-7159-E57F-5F9F-2BAB68FD1EE3}"/>
              </a:ext>
            </a:extLst>
          </p:cNvPr>
          <p:cNvPicPr/>
          <p:nvPr/>
        </p:nvPicPr>
        <p:blipFill>
          <a:blip r:embed="rId2"/>
          <a:stretch>
            <a:fillRect/>
          </a:stretch>
        </p:blipFill>
        <p:spPr>
          <a:xfrm>
            <a:off x="152400" y="1783079"/>
            <a:ext cx="5295900" cy="3795173"/>
          </a:xfrm>
          <a:prstGeom prst="rect">
            <a:avLst/>
          </a:prstGeom>
        </p:spPr>
      </p:pic>
      <p:pic>
        <p:nvPicPr>
          <p:cNvPr id="7" name="Picture 6" descr="Map&#10;&#10;Description automatically generated">
            <a:extLst>
              <a:ext uri="{FF2B5EF4-FFF2-40B4-BE49-F238E27FC236}">
                <a16:creationId xmlns:a16="http://schemas.microsoft.com/office/drawing/2014/main" id="{44D01969-3D1B-93F6-3597-86A3C6293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7479"/>
            <a:ext cx="6400800" cy="4526371"/>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sp>
        <p:nvSpPr>
          <p:cNvPr id="3" name="TextBox 2">
            <a:extLst>
              <a:ext uri="{FF2B5EF4-FFF2-40B4-BE49-F238E27FC236}">
                <a16:creationId xmlns:a16="http://schemas.microsoft.com/office/drawing/2014/main" id="{836B2A54-FB3B-AE41-794A-5F5C120985C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178EF0E6-337F-0D76-872B-74970E11C023}"/>
              </a:ext>
            </a:extLst>
          </p:cNvPr>
          <p:cNvPicPr/>
          <p:nvPr/>
        </p:nvPicPr>
        <p:blipFill>
          <a:blip r:embed="rId2"/>
          <a:stretch>
            <a:fillRect/>
          </a:stretch>
        </p:blipFill>
        <p:spPr>
          <a:xfrm>
            <a:off x="159053" y="1774372"/>
            <a:ext cx="5289247" cy="3790406"/>
          </a:xfrm>
          <a:prstGeom prst="rect">
            <a:avLst/>
          </a:prstGeom>
        </p:spPr>
      </p:pic>
      <p:pic>
        <p:nvPicPr>
          <p:cNvPr id="7" name="Picture 6" descr="Map&#10;&#10;Description automatically generated">
            <a:extLst>
              <a:ext uri="{FF2B5EF4-FFF2-40B4-BE49-F238E27FC236}">
                <a16:creationId xmlns:a16="http://schemas.microsoft.com/office/drawing/2014/main" id="{8A5415FE-7E77-FC27-6DAC-3A36FC5540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5453" y="1408742"/>
            <a:ext cx="6394147" cy="4521666"/>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sp>
        <p:nvSpPr>
          <p:cNvPr id="3" name="TextBox 2">
            <a:extLst>
              <a:ext uri="{FF2B5EF4-FFF2-40B4-BE49-F238E27FC236}">
                <a16:creationId xmlns:a16="http://schemas.microsoft.com/office/drawing/2014/main" id="{7539F241-8574-0EA1-D37A-0E9CEA8E3B71}"/>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B351D9E-68BD-10E2-08B2-3E12C67DA46B}"/>
              </a:ext>
            </a:extLst>
          </p:cNvPr>
          <p:cNvPicPr/>
          <p:nvPr/>
        </p:nvPicPr>
        <p:blipFill>
          <a:blip r:embed="rId2"/>
          <a:stretch>
            <a:fillRect/>
          </a:stretch>
        </p:blipFill>
        <p:spPr>
          <a:xfrm>
            <a:off x="156535" y="1774372"/>
            <a:ext cx="5295900" cy="3798070"/>
          </a:xfrm>
          <a:prstGeom prst="rect">
            <a:avLst/>
          </a:prstGeom>
        </p:spPr>
      </p:pic>
      <p:pic>
        <p:nvPicPr>
          <p:cNvPr id="7" name="Picture 6" descr="Map&#10;&#10;Description automatically generated">
            <a:extLst>
              <a:ext uri="{FF2B5EF4-FFF2-40B4-BE49-F238E27FC236}">
                <a16:creationId xmlns:a16="http://schemas.microsoft.com/office/drawing/2014/main" id="{4E4B7635-8630-372F-B293-E6EBB84EE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2935" y="1411683"/>
            <a:ext cx="6396665" cy="4523447"/>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sp>
        <p:nvSpPr>
          <p:cNvPr id="3" name="TextBox 2">
            <a:extLst>
              <a:ext uri="{FF2B5EF4-FFF2-40B4-BE49-F238E27FC236}">
                <a16:creationId xmlns:a16="http://schemas.microsoft.com/office/drawing/2014/main" id="{A39249B0-991A-4435-648F-97BAC36B3224}"/>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D004F5B3-0DAF-0C00-9DD2-4316B2B5A304}"/>
              </a:ext>
            </a:extLst>
          </p:cNvPr>
          <p:cNvPicPr/>
          <p:nvPr/>
        </p:nvPicPr>
        <p:blipFill>
          <a:blip r:embed="rId2"/>
          <a:stretch>
            <a:fillRect/>
          </a:stretch>
        </p:blipFill>
        <p:spPr>
          <a:xfrm>
            <a:off x="152400" y="1774370"/>
            <a:ext cx="5309500" cy="3807823"/>
          </a:xfrm>
          <a:prstGeom prst="rect">
            <a:avLst/>
          </a:prstGeom>
        </p:spPr>
      </p:pic>
      <p:pic>
        <p:nvPicPr>
          <p:cNvPr id="7" name="Picture 6" descr="Map&#10;&#10;Description automatically generated">
            <a:extLst>
              <a:ext uri="{FF2B5EF4-FFF2-40B4-BE49-F238E27FC236}">
                <a16:creationId xmlns:a16="http://schemas.microsoft.com/office/drawing/2014/main" id="{7A1D1105-3992-02D4-093C-9142933A0D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5"/>
            <a:ext cx="6400800" cy="4526371"/>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sp>
        <p:nvSpPr>
          <p:cNvPr id="3" name="TextBox 2">
            <a:extLst>
              <a:ext uri="{FF2B5EF4-FFF2-40B4-BE49-F238E27FC236}">
                <a16:creationId xmlns:a16="http://schemas.microsoft.com/office/drawing/2014/main" id="{E91BAF95-9F68-B5EC-5206-3E0CC0EAD9E0}"/>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F3E626E8-A4F1-1367-F4AE-772D544811F7}"/>
              </a:ext>
            </a:extLst>
          </p:cNvPr>
          <p:cNvPicPr/>
          <p:nvPr/>
        </p:nvPicPr>
        <p:blipFill>
          <a:blip r:embed="rId2"/>
          <a:stretch>
            <a:fillRect/>
          </a:stretch>
        </p:blipFill>
        <p:spPr>
          <a:xfrm>
            <a:off x="144255" y="1783083"/>
            <a:ext cx="5304045" cy="3799114"/>
          </a:xfrm>
          <a:prstGeom prst="rect">
            <a:avLst/>
          </a:prstGeom>
        </p:spPr>
      </p:pic>
      <p:pic>
        <p:nvPicPr>
          <p:cNvPr id="7" name="Picture 6" descr="Map&#10;&#10;Description automatically generated">
            <a:extLst>
              <a:ext uri="{FF2B5EF4-FFF2-40B4-BE49-F238E27FC236}">
                <a16:creationId xmlns:a16="http://schemas.microsoft.com/office/drawing/2014/main" id="{DE7DBAB0-C867-2A3A-3FF8-4BF80F1D3C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9454"/>
            <a:ext cx="6400801" cy="4526372"/>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sp>
        <p:nvSpPr>
          <p:cNvPr id="3" name="TextBox 2">
            <a:extLst>
              <a:ext uri="{FF2B5EF4-FFF2-40B4-BE49-F238E27FC236}">
                <a16:creationId xmlns:a16="http://schemas.microsoft.com/office/drawing/2014/main" id="{C2AE4DC9-FDFB-26A4-E364-F453D8149038}"/>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C1058FA3-B3B0-AC3E-AE89-6631B2F9B9ED}"/>
              </a:ext>
            </a:extLst>
          </p:cNvPr>
          <p:cNvPicPr/>
          <p:nvPr/>
        </p:nvPicPr>
        <p:blipFill>
          <a:blip r:embed="rId2"/>
          <a:stretch>
            <a:fillRect/>
          </a:stretch>
        </p:blipFill>
        <p:spPr>
          <a:xfrm>
            <a:off x="152400" y="1783082"/>
            <a:ext cx="5295901" cy="3798070"/>
          </a:xfrm>
          <a:prstGeom prst="rect">
            <a:avLst/>
          </a:prstGeom>
        </p:spPr>
      </p:pic>
      <p:pic>
        <p:nvPicPr>
          <p:cNvPr id="7" name="Picture 6" descr="Map&#10;&#10;Description automatically generated">
            <a:extLst>
              <a:ext uri="{FF2B5EF4-FFF2-40B4-BE49-F238E27FC236}">
                <a16:creationId xmlns:a16="http://schemas.microsoft.com/office/drawing/2014/main" id="{41953085-5979-0AD5-63B2-D9BA99C1C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8931"/>
            <a:ext cx="6400800" cy="4526371"/>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sp>
        <p:nvSpPr>
          <p:cNvPr id="3" name="TextBox 2">
            <a:extLst>
              <a:ext uri="{FF2B5EF4-FFF2-40B4-BE49-F238E27FC236}">
                <a16:creationId xmlns:a16="http://schemas.microsoft.com/office/drawing/2014/main" id="{7E65215B-3734-C0F2-7E6D-6959C6DB8ADA}"/>
              </a:ext>
            </a:extLst>
          </p:cNvPr>
          <p:cNvSpPr txBox="1"/>
          <p:nvPr/>
        </p:nvSpPr>
        <p:spPr>
          <a:xfrm>
            <a:off x="152400" y="6217850"/>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510F73B2-C1E7-834B-3590-B20E3DC10070}"/>
              </a:ext>
            </a:extLst>
          </p:cNvPr>
          <p:cNvPicPr/>
          <p:nvPr/>
        </p:nvPicPr>
        <p:blipFill>
          <a:blip r:embed="rId2"/>
          <a:stretch>
            <a:fillRect/>
          </a:stretch>
        </p:blipFill>
        <p:spPr>
          <a:xfrm>
            <a:off x="152400" y="1774368"/>
            <a:ext cx="5309500" cy="3807823"/>
          </a:xfrm>
          <a:prstGeom prst="rect">
            <a:avLst/>
          </a:prstGeom>
        </p:spPr>
      </p:pic>
      <p:pic>
        <p:nvPicPr>
          <p:cNvPr id="7" name="Picture 6" descr="Diagram&#10;&#10;Description automatically generated with medium confidence">
            <a:extLst>
              <a:ext uri="{FF2B5EF4-FFF2-40B4-BE49-F238E27FC236}">
                <a16:creationId xmlns:a16="http://schemas.microsoft.com/office/drawing/2014/main" id="{070E52A5-1C87-88AF-C491-2EF042F6A3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5093"/>
            <a:ext cx="6400800" cy="452637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sp>
        <p:nvSpPr>
          <p:cNvPr id="3" name="TextBox 2">
            <a:extLst>
              <a:ext uri="{FF2B5EF4-FFF2-40B4-BE49-F238E27FC236}">
                <a16:creationId xmlns:a16="http://schemas.microsoft.com/office/drawing/2014/main" id="{2B6E1F56-6CB2-E94D-9792-10BB20AF16BB}"/>
              </a:ext>
            </a:extLst>
          </p:cNvPr>
          <p:cNvSpPr txBox="1"/>
          <p:nvPr/>
        </p:nvSpPr>
        <p:spPr>
          <a:xfrm>
            <a:off x="152400" y="6033184"/>
            <a:ext cx="9010650"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6" name="Picture 5">
            <a:extLst>
              <a:ext uri="{FF2B5EF4-FFF2-40B4-BE49-F238E27FC236}">
                <a16:creationId xmlns:a16="http://schemas.microsoft.com/office/drawing/2014/main" id="{2318764C-5D90-7B4E-62E8-842788CEDE62}"/>
              </a:ext>
            </a:extLst>
          </p:cNvPr>
          <p:cNvPicPr/>
          <p:nvPr/>
        </p:nvPicPr>
        <p:blipFill>
          <a:blip r:embed="rId2"/>
          <a:stretch>
            <a:fillRect/>
          </a:stretch>
        </p:blipFill>
        <p:spPr>
          <a:xfrm>
            <a:off x="152400" y="1783082"/>
            <a:ext cx="5295900" cy="3787531"/>
          </a:xfrm>
          <a:prstGeom prst="rect">
            <a:avLst/>
          </a:prstGeom>
        </p:spPr>
      </p:pic>
      <p:pic>
        <p:nvPicPr>
          <p:cNvPr id="7" name="Picture 6" descr="Map&#10;&#10;Description automatically generated">
            <a:extLst>
              <a:ext uri="{FF2B5EF4-FFF2-40B4-BE49-F238E27FC236}">
                <a16:creationId xmlns:a16="http://schemas.microsoft.com/office/drawing/2014/main" id="{2CEC53D7-8C44-8278-6373-03DE0E9C93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3661"/>
            <a:ext cx="6400800" cy="4526371"/>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7" name="TextBox 6">
            <a:extLst>
              <a:ext uri="{FF2B5EF4-FFF2-40B4-BE49-F238E27FC236}">
                <a16:creationId xmlns:a16="http://schemas.microsoft.com/office/drawing/2014/main" id="{D144111D-EC17-C45C-D5DB-38A493CD95CB}"/>
              </a:ext>
            </a:extLst>
          </p:cNvPr>
          <p:cNvSpPr txBox="1"/>
          <p:nvPr/>
        </p:nvSpPr>
        <p:spPr>
          <a:xfrm>
            <a:off x="152400" y="6033184"/>
            <a:ext cx="7800976" cy="646331"/>
          </a:xfrm>
          <a:prstGeom prst="rect">
            <a:avLst/>
          </a:prstGeom>
          <a:noFill/>
        </p:spPr>
        <p:txBody>
          <a:bodyPr wrap="squar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5" name="Picture 4">
            <a:extLst>
              <a:ext uri="{FF2B5EF4-FFF2-40B4-BE49-F238E27FC236}">
                <a16:creationId xmlns:a16="http://schemas.microsoft.com/office/drawing/2014/main" id="{47B4709C-93B6-5CA0-3155-A9CD8647CBA3}"/>
              </a:ext>
            </a:extLst>
          </p:cNvPr>
          <p:cNvPicPr/>
          <p:nvPr/>
        </p:nvPicPr>
        <p:blipFill>
          <a:blip r:embed="rId2"/>
          <a:stretch>
            <a:fillRect/>
          </a:stretch>
        </p:blipFill>
        <p:spPr>
          <a:xfrm>
            <a:off x="156412" y="1783318"/>
            <a:ext cx="5291888" cy="3790406"/>
          </a:xfrm>
          <a:prstGeom prst="rect">
            <a:avLst/>
          </a:prstGeom>
        </p:spPr>
      </p:pic>
      <p:pic>
        <p:nvPicPr>
          <p:cNvPr id="8" name="Picture 7" descr="Diagram, map&#10;&#10;Description automatically generated">
            <a:extLst>
              <a:ext uri="{FF2B5EF4-FFF2-40B4-BE49-F238E27FC236}">
                <a16:creationId xmlns:a16="http://schemas.microsoft.com/office/drawing/2014/main" id="{D5E82322-C69F-B125-2FC4-08478B4BF1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6754"/>
            <a:ext cx="6396788" cy="4523534"/>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Total Population Trends: 1990 - 2021</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18778" y="6400800"/>
            <a:ext cx="2478243" cy="461665"/>
          </a:xfrm>
          <a:prstGeom prst="rect">
            <a:avLst/>
          </a:prstGeom>
          <a:noFill/>
        </p:spPr>
        <p:txBody>
          <a:bodyPr wrap="square" rtlCol="0">
            <a:spAutoFit/>
          </a:bodyPr>
          <a:lstStyle/>
          <a:p>
            <a:pPr algn="ctr"/>
            <a:r>
              <a:rPr lang="en-US" sz="1200" dirty="0"/>
              <a:t>Source: Census Population Estimates</a:t>
            </a:r>
          </a:p>
          <a:p>
            <a:pPr algn="ctr"/>
            <a:r>
              <a:rPr lang="en-US" sz="1200" dirty="0"/>
              <a:t>Note: 1990 = 1</a:t>
            </a:r>
          </a:p>
        </p:txBody>
      </p:sp>
      <p:pic>
        <p:nvPicPr>
          <p:cNvPr id="5" name="Picture 4">
            <a:extLst>
              <a:ext uri="{FF2B5EF4-FFF2-40B4-BE49-F238E27FC236}">
                <a16:creationId xmlns:a16="http://schemas.microsoft.com/office/drawing/2014/main" id="{F855FF63-16F7-37AA-DFFD-D29E1F48F422}"/>
              </a:ext>
            </a:extLst>
          </p:cNvPr>
          <p:cNvPicPr/>
          <p:nvPr/>
        </p:nvPicPr>
        <p:blipFill>
          <a:blip r:embed="rId2"/>
          <a:stretch>
            <a:fillRect/>
          </a:stretch>
        </p:blipFill>
        <p:spPr>
          <a:xfrm>
            <a:off x="1998617" y="1028700"/>
            <a:ext cx="8194766" cy="5370282"/>
          </a:xfrm>
          <a:prstGeom prst="rect">
            <a:avLst/>
          </a:prstGeom>
        </p:spPr>
      </p:pic>
    </p:spTree>
    <p:extLst>
      <p:ext uri="{BB962C8B-B14F-4D97-AF65-F5344CB8AC3E}">
        <p14:creationId xmlns:p14="http://schemas.microsoft.com/office/powerpoint/2010/main" val="38770787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5" name="TextBox 4">
            <a:extLst>
              <a:ext uri="{FF2B5EF4-FFF2-40B4-BE49-F238E27FC236}">
                <a16:creationId xmlns:a16="http://schemas.microsoft.com/office/drawing/2014/main" id="{389E62F5-1F70-B5EC-53FE-76206FD6C0E7}"/>
              </a:ext>
            </a:extLst>
          </p:cNvPr>
          <p:cNvSpPr txBox="1"/>
          <p:nvPr/>
        </p:nvSpPr>
        <p:spPr>
          <a:xfrm>
            <a:off x="178776" y="6124944"/>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a:extLst>
              <a:ext uri="{FF2B5EF4-FFF2-40B4-BE49-F238E27FC236}">
                <a16:creationId xmlns:a16="http://schemas.microsoft.com/office/drawing/2014/main" id="{0D735910-9C2B-3C6F-68EE-276FAEFB291F}"/>
              </a:ext>
            </a:extLst>
          </p:cNvPr>
          <p:cNvPicPr/>
          <p:nvPr/>
        </p:nvPicPr>
        <p:blipFill>
          <a:blip r:embed="rId2"/>
          <a:stretch>
            <a:fillRect/>
          </a:stretch>
        </p:blipFill>
        <p:spPr>
          <a:xfrm>
            <a:off x="161358" y="1777637"/>
            <a:ext cx="5299487" cy="3795849"/>
          </a:xfrm>
          <a:prstGeom prst="rect">
            <a:avLst/>
          </a:prstGeom>
        </p:spPr>
      </p:pic>
      <p:pic>
        <p:nvPicPr>
          <p:cNvPr id="8" name="Picture 7" descr="Map&#10;&#10;Description automatically generated">
            <a:extLst>
              <a:ext uri="{FF2B5EF4-FFF2-40B4-BE49-F238E27FC236}">
                <a16:creationId xmlns:a16="http://schemas.microsoft.com/office/drawing/2014/main" id="{1C089692-F484-0BB9-C61E-D22E262C9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1412375"/>
            <a:ext cx="6400800" cy="4526372"/>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
            <a:ext cx="11887200" cy="1028700"/>
          </a:xfrm>
        </p:spPr>
        <p:txBody>
          <a:bodyPr>
            <a:normAutofit/>
          </a:bodyPr>
          <a:lstStyle/>
          <a:p>
            <a:pPr algn="ctr"/>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84418" y="6469876"/>
            <a:ext cx="2423164" cy="276999"/>
          </a:xfrm>
          <a:prstGeom prst="rect">
            <a:avLst/>
          </a:prstGeom>
          <a:noFill/>
        </p:spPr>
        <p:txBody>
          <a:bodyPr wrap="none" rtlCol="0">
            <a:spAutoFit/>
          </a:bodyPr>
          <a:lstStyle/>
          <a:p>
            <a:r>
              <a:rPr lang="en-US" sz="1200" dirty="0"/>
              <a:t>Source: GoDaddy Venture Forward </a:t>
            </a:r>
          </a:p>
        </p:txBody>
      </p:sp>
      <p:pic>
        <p:nvPicPr>
          <p:cNvPr id="3" name="Picture 2">
            <a:extLst>
              <a:ext uri="{FF2B5EF4-FFF2-40B4-BE49-F238E27FC236}">
                <a16:creationId xmlns:a16="http://schemas.microsoft.com/office/drawing/2014/main" id="{691B7D7D-ECE4-CB86-7422-A75DE28FE522}"/>
              </a:ext>
            </a:extLst>
          </p:cNvPr>
          <p:cNvPicPr/>
          <p:nvPr/>
        </p:nvPicPr>
        <p:blipFill>
          <a:blip r:embed="rId2"/>
          <a:stretch>
            <a:fillRect/>
          </a:stretch>
        </p:blipFill>
        <p:spPr>
          <a:xfrm>
            <a:off x="1715588" y="1028701"/>
            <a:ext cx="8760823" cy="5369180"/>
          </a:xfrm>
          <a:prstGeom prst="rect">
            <a:avLst/>
          </a:prstGeom>
        </p:spPr>
      </p:pic>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7042"/>
            <a:ext cx="11887200" cy="998008"/>
          </a:xfrm>
        </p:spPr>
        <p:txBody>
          <a:bodyPr>
            <a:normAutofit/>
          </a:bodyPr>
          <a:lstStyle/>
          <a:p>
            <a:pPr algn="ctr"/>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5" name="TextBox 4">
            <a:extLst>
              <a:ext uri="{FF2B5EF4-FFF2-40B4-BE49-F238E27FC236}">
                <a16:creationId xmlns:a16="http://schemas.microsoft.com/office/drawing/2014/main" id="{36FABDC0-1E75-2EDF-9A68-B120BDE6BB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30BCCD31-693E-0B54-709B-D226BDA3CE05}"/>
              </a:ext>
            </a:extLst>
          </p:cNvPr>
          <p:cNvPicPr/>
          <p:nvPr/>
        </p:nvPicPr>
        <p:blipFill>
          <a:blip r:embed="rId2"/>
          <a:stretch>
            <a:fillRect/>
          </a:stretch>
        </p:blipFill>
        <p:spPr>
          <a:xfrm>
            <a:off x="1716359" y="1035050"/>
            <a:ext cx="8759281" cy="5365750"/>
          </a:xfrm>
          <a:prstGeom prst="rect">
            <a:avLst/>
          </a:prstGeom>
        </p:spPr>
      </p:pic>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8963775-7EDD-FC5F-AB3F-BC884996B5D9}"/>
              </a:ext>
            </a:extLst>
          </p:cNvPr>
          <p:cNvPicPr/>
          <p:nvPr/>
        </p:nvPicPr>
        <p:blipFill>
          <a:blip r:embed="rId2"/>
          <a:stretch>
            <a:fillRect/>
          </a:stretch>
        </p:blipFill>
        <p:spPr>
          <a:xfrm>
            <a:off x="1487231" y="1032108"/>
            <a:ext cx="8286186" cy="5078292"/>
          </a:xfrm>
          <a:prstGeom prst="rect">
            <a:avLst/>
          </a:prstGeom>
        </p:spPr>
      </p:pic>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22064"/>
            <a:ext cx="11887200" cy="1174059"/>
          </a:xfrm>
        </p:spPr>
        <p:txBody>
          <a:bodyPr>
            <a:normAutofit/>
          </a:bodyPr>
          <a:lstStyle/>
          <a:p>
            <a:pPr algn="ctr"/>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pSp>
        <p:nvGrpSpPr>
          <p:cNvPr id="8" name="Group 7">
            <a:extLst>
              <a:ext uri="{FF2B5EF4-FFF2-40B4-BE49-F238E27FC236}">
                <a16:creationId xmlns:a16="http://schemas.microsoft.com/office/drawing/2014/main" id="{1CBA6D1F-E797-72F7-A3DF-455B0E8BBE6C}"/>
              </a:ext>
            </a:extLst>
          </p:cNvPr>
          <p:cNvGrpSpPr/>
          <p:nvPr/>
        </p:nvGrpSpPr>
        <p:grpSpPr>
          <a:xfrm>
            <a:off x="2973271" y="1736350"/>
            <a:ext cx="1198148" cy="2591052"/>
            <a:chOff x="2775759" y="1900958"/>
            <a:chExt cx="1198148" cy="2591052"/>
          </a:xfrm>
        </p:grpSpPr>
        <p:sp>
          <p:nvSpPr>
            <p:cNvPr id="9" name="TextBox 8">
              <a:extLst>
                <a:ext uri="{FF2B5EF4-FFF2-40B4-BE49-F238E27FC236}">
                  <a16:creationId xmlns:a16="http://schemas.microsoft.com/office/drawing/2014/main" id="{EB4CC4F6-2F6B-8AF9-8151-CB2C0FF4BAC4}"/>
                </a:ext>
              </a:extLst>
            </p:cNvPr>
            <p:cNvSpPr txBox="1"/>
            <p:nvPr/>
          </p:nvSpPr>
          <p:spPr>
            <a:xfrm>
              <a:off x="2775759" y="279907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25.7</a:t>
              </a:r>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217996" y="19009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a:endCxn id="9" idx="0"/>
            </p:cNvCxnSpPr>
            <p:nvPr/>
          </p:nvCxnSpPr>
          <p:spPr>
            <a:xfrm>
              <a:off x="3374833" y="1900958"/>
              <a:ext cx="0" cy="8981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a:stCxn id="9" idx="2"/>
            </p:cNvCxnSpPr>
            <p:nvPr/>
          </p:nvCxnSpPr>
          <p:spPr>
            <a:xfrm>
              <a:off x="3374833" y="3691628"/>
              <a:ext cx="0" cy="80038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AADBAC77-8094-925B-9C83-2132E5A4A84C}"/>
              </a:ext>
            </a:extLst>
          </p:cNvPr>
          <p:cNvSpPr txBox="1"/>
          <p:nvPr/>
        </p:nvSpPr>
        <p:spPr>
          <a:xfrm>
            <a:off x="326667" y="6223250"/>
            <a:ext cx="4335992" cy="461665"/>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57750" y="6170555"/>
            <a:ext cx="6170773" cy="646331"/>
          </a:xfrm>
          <a:prstGeom prst="rect">
            <a:avLst/>
          </a:prstGeom>
          <a:noFill/>
        </p:spPr>
        <p:txBody>
          <a:bodyPr wrap="square" rtlCol="0">
            <a:spAutoFit/>
          </a:bodyPr>
          <a:lstStyle/>
          <a:p>
            <a:pPr algn="r"/>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grpSp>
        <p:nvGrpSpPr>
          <p:cNvPr id="6" name="Group 5">
            <a:extLst>
              <a:ext uri="{FF2B5EF4-FFF2-40B4-BE49-F238E27FC236}">
                <a16:creationId xmlns:a16="http://schemas.microsoft.com/office/drawing/2014/main" id="{4BC0EAD3-A621-359E-F822-1BC272A15D80}"/>
              </a:ext>
            </a:extLst>
          </p:cNvPr>
          <p:cNvGrpSpPr/>
          <p:nvPr/>
        </p:nvGrpSpPr>
        <p:grpSpPr>
          <a:xfrm>
            <a:off x="8667159" y="2502602"/>
            <a:ext cx="1198148" cy="2285273"/>
            <a:chOff x="10485745" y="2605038"/>
            <a:chExt cx="1198148" cy="2285273"/>
          </a:xfrm>
        </p:grpSpPr>
        <p:sp>
          <p:nvSpPr>
            <p:cNvPr id="11" name="TextBox 10">
              <a:extLst>
                <a:ext uri="{FF2B5EF4-FFF2-40B4-BE49-F238E27FC236}">
                  <a16:creationId xmlns:a16="http://schemas.microsoft.com/office/drawing/2014/main" id="{09F5AE19-B4E3-7788-F25F-CDA80D596DAF}"/>
                </a:ext>
              </a:extLst>
            </p:cNvPr>
            <p:cNvSpPr txBox="1"/>
            <p:nvPr/>
          </p:nvSpPr>
          <p:spPr>
            <a:xfrm>
              <a:off x="10485745" y="334946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23.0</a:t>
              </a:r>
            </a:p>
          </p:txBody>
        </p:sp>
        <p:cxnSp>
          <p:nvCxnSpPr>
            <p:cNvPr id="26" name="Straight Connector 25">
              <a:extLst>
                <a:ext uri="{FF2B5EF4-FFF2-40B4-BE49-F238E27FC236}">
                  <a16:creationId xmlns:a16="http://schemas.microsoft.com/office/drawing/2014/main" id="{4FA35577-4238-5D8D-F083-D76255B4ABA5}"/>
                </a:ext>
              </a:extLst>
            </p:cNvPr>
            <p:cNvCxnSpPr>
              <a:cxnSpLocks/>
            </p:cNvCxnSpPr>
            <p:nvPr/>
          </p:nvCxnSpPr>
          <p:spPr>
            <a:xfrm>
              <a:off x="10939662" y="489031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0CF8142-8895-D0A8-A662-E40568742508}"/>
                </a:ext>
              </a:extLst>
            </p:cNvPr>
            <p:cNvCxnSpPr/>
            <p:nvPr/>
          </p:nvCxnSpPr>
          <p:spPr>
            <a:xfrm>
              <a:off x="10933175" y="260503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5C28C80-F0E1-159F-F103-CEA53436F6F9}"/>
                </a:ext>
              </a:extLst>
            </p:cNvPr>
            <p:cNvCxnSpPr>
              <a:cxnSpLocks/>
              <a:endCxn id="11" idx="0"/>
            </p:cNvCxnSpPr>
            <p:nvPr/>
          </p:nvCxnSpPr>
          <p:spPr>
            <a:xfrm>
              <a:off x="11084819" y="2605038"/>
              <a:ext cx="0" cy="74442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83CFD35-8D28-EF95-B783-8C1E52BEC855}"/>
                </a:ext>
              </a:extLst>
            </p:cNvPr>
            <p:cNvCxnSpPr>
              <a:cxnSpLocks/>
              <a:stCxn id="11" idx="2"/>
            </p:cNvCxnSpPr>
            <p:nvPr/>
          </p:nvCxnSpPr>
          <p:spPr>
            <a:xfrm>
              <a:off x="11084819" y="4242019"/>
              <a:ext cx="0" cy="64829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902D712-F65D-4B84-922C-94FE2466E393}"/>
              </a:ext>
            </a:extLst>
          </p:cNvPr>
          <p:cNvGrpSpPr/>
          <p:nvPr/>
        </p:nvGrpSpPr>
        <p:grpSpPr>
          <a:xfrm>
            <a:off x="4891993" y="1997802"/>
            <a:ext cx="1198148" cy="2248152"/>
            <a:chOff x="2775759" y="2243858"/>
            <a:chExt cx="1198148" cy="2248152"/>
          </a:xfrm>
        </p:grpSpPr>
        <p:sp>
          <p:nvSpPr>
            <p:cNvPr id="46" name="TextBox 45">
              <a:extLst>
                <a:ext uri="{FF2B5EF4-FFF2-40B4-BE49-F238E27FC236}">
                  <a16:creationId xmlns:a16="http://schemas.microsoft.com/office/drawing/2014/main" id="{52B269F4-652B-D23F-EF95-1155C4354D29}"/>
                </a:ext>
              </a:extLst>
            </p:cNvPr>
            <p:cNvSpPr txBox="1"/>
            <p:nvPr/>
          </p:nvSpPr>
          <p:spPr>
            <a:xfrm>
              <a:off x="2775759" y="2922901"/>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22.5</a:t>
              </a:r>
            </a:p>
          </p:txBody>
        </p:sp>
        <p:cxnSp>
          <p:nvCxnSpPr>
            <p:cNvPr id="47" name="Straight Connector 46">
              <a:extLst>
                <a:ext uri="{FF2B5EF4-FFF2-40B4-BE49-F238E27FC236}">
                  <a16:creationId xmlns:a16="http://schemas.microsoft.com/office/drawing/2014/main" id="{461756D7-0990-AAAD-D28C-F39ABD663F94}"/>
                </a:ext>
              </a:extLst>
            </p:cNvPr>
            <p:cNvCxnSpPr/>
            <p:nvPr/>
          </p:nvCxnSpPr>
          <p:spPr>
            <a:xfrm>
              <a:off x="3217996" y="449201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0DFC008-E763-20E3-3C15-3CBA9E682CBC}"/>
                </a:ext>
              </a:extLst>
            </p:cNvPr>
            <p:cNvCxnSpPr/>
            <p:nvPr/>
          </p:nvCxnSpPr>
          <p:spPr>
            <a:xfrm>
              <a:off x="3217996" y="2243858"/>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E555B9-B516-CC3B-86D2-58C679E1A7C1}"/>
                </a:ext>
              </a:extLst>
            </p:cNvPr>
            <p:cNvCxnSpPr>
              <a:cxnSpLocks/>
              <a:endCxn id="46" idx="0"/>
            </p:cNvCxnSpPr>
            <p:nvPr/>
          </p:nvCxnSpPr>
          <p:spPr>
            <a:xfrm>
              <a:off x="3374833" y="2243858"/>
              <a:ext cx="0" cy="67904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8A0DFB3-6B6C-1D7D-818E-E0D9232AD38D}"/>
                </a:ext>
              </a:extLst>
            </p:cNvPr>
            <p:cNvCxnSpPr>
              <a:cxnSpLocks/>
            </p:cNvCxnSpPr>
            <p:nvPr/>
          </p:nvCxnSpPr>
          <p:spPr>
            <a:xfrm>
              <a:off x="3374833" y="3825598"/>
              <a:ext cx="0" cy="66641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D7D8A83F-566E-C02E-CB43-57165FEE999B}"/>
              </a:ext>
            </a:extLst>
          </p:cNvPr>
          <p:cNvGrpSpPr/>
          <p:nvPr/>
        </p:nvGrpSpPr>
        <p:grpSpPr>
          <a:xfrm>
            <a:off x="6771458" y="2125854"/>
            <a:ext cx="1198148" cy="2444917"/>
            <a:chOff x="2775759" y="2099890"/>
            <a:chExt cx="1198148" cy="2444917"/>
          </a:xfrm>
        </p:grpSpPr>
        <p:sp>
          <p:nvSpPr>
            <p:cNvPr id="54" name="TextBox 53">
              <a:extLst>
                <a:ext uri="{FF2B5EF4-FFF2-40B4-BE49-F238E27FC236}">
                  <a16:creationId xmlns:a16="http://schemas.microsoft.com/office/drawing/2014/main" id="{A3E50468-1406-7218-3862-7FC87362F92A}"/>
                </a:ext>
              </a:extLst>
            </p:cNvPr>
            <p:cNvSpPr txBox="1"/>
            <p:nvPr/>
          </p:nvSpPr>
          <p:spPr>
            <a:xfrm>
              <a:off x="2775759" y="2876908"/>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400" b="1" dirty="0"/>
                <a:t>24.6</a:t>
              </a:r>
            </a:p>
          </p:txBody>
        </p:sp>
        <p:cxnSp>
          <p:nvCxnSpPr>
            <p:cNvPr id="55" name="Straight Connector 54">
              <a:extLst>
                <a:ext uri="{FF2B5EF4-FFF2-40B4-BE49-F238E27FC236}">
                  <a16:creationId xmlns:a16="http://schemas.microsoft.com/office/drawing/2014/main" id="{DD422069-C41A-A5FD-79B6-A47C5758D2E0}"/>
                </a:ext>
              </a:extLst>
            </p:cNvPr>
            <p:cNvCxnSpPr/>
            <p:nvPr/>
          </p:nvCxnSpPr>
          <p:spPr>
            <a:xfrm>
              <a:off x="3219628" y="4544807"/>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B207EDBE-016B-2169-25DF-3803131ED8E0}"/>
                </a:ext>
              </a:extLst>
            </p:cNvPr>
            <p:cNvCxnSpPr/>
            <p:nvPr/>
          </p:nvCxnSpPr>
          <p:spPr>
            <a:xfrm>
              <a:off x="3227521" y="20998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3E1635D-50E3-B15D-6150-D91884CC3ABE}"/>
                </a:ext>
              </a:extLst>
            </p:cNvPr>
            <p:cNvCxnSpPr>
              <a:cxnSpLocks/>
              <a:endCxn id="54" idx="0"/>
            </p:cNvCxnSpPr>
            <p:nvPr/>
          </p:nvCxnSpPr>
          <p:spPr>
            <a:xfrm>
              <a:off x="3374833" y="2099890"/>
              <a:ext cx="0" cy="777018"/>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286D3F1-1487-D333-AF3C-6B0FA549693B}"/>
                </a:ext>
              </a:extLst>
            </p:cNvPr>
            <p:cNvCxnSpPr>
              <a:cxnSpLocks/>
              <a:stCxn id="54" idx="2"/>
            </p:cNvCxnSpPr>
            <p:nvPr/>
          </p:nvCxnSpPr>
          <p:spPr>
            <a:xfrm>
              <a:off x="3374833" y="3769460"/>
              <a:ext cx="0" cy="77534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66022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556654" y="6135985"/>
            <a:ext cx="3078692" cy="276999"/>
          </a:xfrm>
          <a:prstGeom prst="rect">
            <a:avLst/>
          </a:prstGeom>
          <a:noFill/>
        </p:spPr>
        <p:txBody>
          <a:bodyPr wrap="square" rtlCol="0">
            <a:spAutoFit/>
          </a:bodyPr>
          <a:lstStyle/>
          <a:p>
            <a:r>
              <a:rPr lang="en-US" sz="1200" dirty="0"/>
              <a:t>Source: Lightcast; Bureau of Economic Analysis</a:t>
            </a:r>
          </a:p>
        </p:txBody>
      </p:sp>
      <p:sp>
        <p:nvSpPr>
          <p:cNvPr id="7" name="TextBox 6">
            <a:extLst>
              <a:ext uri="{FF2B5EF4-FFF2-40B4-BE49-F238E27FC236}">
                <a16:creationId xmlns:a16="http://schemas.microsoft.com/office/drawing/2014/main" id="{06088BFF-E008-7036-06DC-C79AACE6A6EF}"/>
              </a:ext>
            </a:extLst>
          </p:cNvPr>
          <p:cNvSpPr txBox="1"/>
          <p:nvPr/>
        </p:nvSpPr>
        <p:spPr>
          <a:xfrm>
            <a:off x="2867025" y="6396335"/>
            <a:ext cx="6457950" cy="461665"/>
          </a:xfrm>
          <a:prstGeom prst="rect">
            <a:avLst/>
          </a:prstGeom>
          <a:noFill/>
        </p:spPr>
        <p:txBody>
          <a:bodyPr wrap="square" rtlCol="0">
            <a:spAutoFit/>
          </a:bodyPr>
          <a:lstStyle/>
          <a:p>
            <a:pPr algn="ctr"/>
            <a:r>
              <a:rPr lang="en-US" sz="1200" dirty="0"/>
              <a:t>*Includes 44 industries considered to be “fully” part of the digital economy ranging from hardware &amp; software to data processing; does not include warehousing or retail associated with e-commerce</a:t>
            </a:r>
          </a:p>
        </p:txBody>
      </p:sp>
      <p:pic>
        <p:nvPicPr>
          <p:cNvPr id="3" name="Picture 2">
            <a:extLst>
              <a:ext uri="{FF2B5EF4-FFF2-40B4-BE49-F238E27FC236}">
                <a16:creationId xmlns:a16="http://schemas.microsoft.com/office/drawing/2014/main" id="{AE91FFB2-BB3F-FE4F-BC43-B3C85B605B41}"/>
              </a:ext>
            </a:extLst>
          </p:cNvPr>
          <p:cNvPicPr/>
          <p:nvPr/>
        </p:nvPicPr>
        <p:blipFill>
          <a:blip r:embed="rId2"/>
          <a:stretch>
            <a:fillRect/>
          </a:stretch>
        </p:blipFill>
        <p:spPr>
          <a:xfrm>
            <a:off x="1946365" y="1024224"/>
            <a:ext cx="8299269" cy="5071776"/>
          </a:xfrm>
          <a:prstGeom prst="rect">
            <a:avLst/>
          </a:prstGeom>
        </p:spPr>
      </p:pic>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87200" cy="998008"/>
          </a:xfrm>
        </p:spPr>
        <p:txBody>
          <a:bodyPr>
            <a:normAutofit/>
          </a:bodyPr>
          <a:lstStyle/>
          <a:p>
            <a:pPr algn="ctr"/>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5131536" y="6444476"/>
            <a:ext cx="1928926" cy="276999"/>
          </a:xfrm>
          <a:prstGeom prst="rect">
            <a:avLst/>
          </a:prstGeom>
          <a:noFill/>
        </p:spPr>
        <p:txBody>
          <a:bodyPr wrap="none" rtlCol="0">
            <a:spAutoFit/>
          </a:bodyPr>
          <a:lstStyle/>
          <a:p>
            <a:r>
              <a:rPr lang="en-US" sz="1200" dirty="0"/>
              <a:t>Source: Lightcast; Brookings</a:t>
            </a:r>
          </a:p>
        </p:txBody>
      </p:sp>
      <p:pic>
        <p:nvPicPr>
          <p:cNvPr id="3" name="Picture 2">
            <a:extLst>
              <a:ext uri="{FF2B5EF4-FFF2-40B4-BE49-F238E27FC236}">
                <a16:creationId xmlns:a16="http://schemas.microsoft.com/office/drawing/2014/main" id="{525D1C5D-F8F1-4F4B-5E75-80D76F89CA51}"/>
              </a:ext>
            </a:extLst>
          </p:cNvPr>
          <p:cNvPicPr/>
          <p:nvPr/>
        </p:nvPicPr>
        <p:blipFill>
          <a:blip r:embed="rId2"/>
          <a:stretch>
            <a:fillRect/>
          </a:stretch>
        </p:blipFill>
        <p:spPr>
          <a:xfrm>
            <a:off x="1706880" y="1032015"/>
            <a:ext cx="8778240" cy="5368785"/>
          </a:xfrm>
          <a:prstGeom prst="rect">
            <a:avLst/>
          </a:prstGeom>
        </p:spPr>
      </p:pic>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55068244-9761-F202-A975-6CF9078737B0}"/>
              </a:ext>
            </a:extLst>
          </p:cNvPr>
          <p:cNvPicPr/>
          <p:nvPr/>
        </p:nvPicPr>
        <p:blipFill>
          <a:blip r:embed="rId2"/>
          <a:stretch>
            <a:fillRect/>
          </a:stretch>
        </p:blipFill>
        <p:spPr>
          <a:xfrm>
            <a:off x="1693273" y="1028700"/>
            <a:ext cx="8729253" cy="5353814"/>
          </a:xfrm>
          <a:prstGeom prst="rect">
            <a:avLst/>
          </a:prstGeom>
        </p:spPr>
      </p:pic>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pic>
        <p:nvPicPr>
          <p:cNvPr id="5" name="Picture 4">
            <a:extLst>
              <a:ext uri="{FF2B5EF4-FFF2-40B4-BE49-F238E27FC236}">
                <a16:creationId xmlns:a16="http://schemas.microsoft.com/office/drawing/2014/main" id="{B013E07D-0406-AF45-3F9A-828A6C9624B8}"/>
              </a:ext>
            </a:extLst>
          </p:cNvPr>
          <p:cNvPicPr/>
          <p:nvPr/>
        </p:nvPicPr>
        <p:blipFill>
          <a:blip r:embed="rId2"/>
          <a:stretch>
            <a:fillRect/>
          </a:stretch>
        </p:blipFill>
        <p:spPr>
          <a:xfrm>
            <a:off x="1728650" y="1028700"/>
            <a:ext cx="8734697" cy="5351157"/>
          </a:xfrm>
          <a:prstGeom prst="rect">
            <a:avLst/>
          </a:prstGeom>
        </p:spPr>
      </p:pic>
      <p:sp>
        <p:nvSpPr>
          <p:cNvPr id="6" name="TextBox 5">
            <a:extLst>
              <a:ext uri="{FF2B5EF4-FFF2-40B4-BE49-F238E27FC236}">
                <a16:creationId xmlns:a16="http://schemas.microsoft.com/office/drawing/2014/main" id="{44D28DD8-DC71-3B88-9D5A-10A2642B1F4E}"/>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Educational Attainment: Percent Population 25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5" name="TextBox 4">
            <a:extLst>
              <a:ext uri="{FF2B5EF4-FFF2-40B4-BE49-F238E27FC236}">
                <a16:creationId xmlns:a16="http://schemas.microsoft.com/office/drawing/2014/main" id="{0EC87808-9BAC-3267-F01A-4BA3193E5D30}"/>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6" name="Picture 5">
            <a:extLst>
              <a:ext uri="{FF2B5EF4-FFF2-40B4-BE49-F238E27FC236}">
                <a16:creationId xmlns:a16="http://schemas.microsoft.com/office/drawing/2014/main" id="{2C0C08EB-896F-2DDC-4FD7-E1FB21ABB11C}"/>
              </a:ext>
            </a:extLst>
          </p:cNvPr>
          <p:cNvPicPr/>
          <p:nvPr/>
        </p:nvPicPr>
        <p:blipFill>
          <a:blip r:embed="rId2"/>
          <a:stretch>
            <a:fillRect/>
          </a:stretch>
        </p:blipFill>
        <p:spPr>
          <a:xfrm>
            <a:off x="1696538" y="1017821"/>
            <a:ext cx="8722723" cy="5345055"/>
          </a:xfrm>
          <a:prstGeom prst="rect">
            <a:avLst/>
          </a:prstGeom>
        </p:spPr>
      </p:pic>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rmAutofit/>
          </a:bodyPr>
          <a:lstStyle/>
          <a:p>
            <a:pPr algn="ctr"/>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6" name="TextBox 5">
            <a:extLst>
              <a:ext uri="{FF2B5EF4-FFF2-40B4-BE49-F238E27FC236}">
                <a16:creationId xmlns:a16="http://schemas.microsoft.com/office/drawing/2014/main" id="{B1624D3C-B797-206C-302D-104C2773372A}"/>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3" name="Picture 2">
            <a:extLst>
              <a:ext uri="{FF2B5EF4-FFF2-40B4-BE49-F238E27FC236}">
                <a16:creationId xmlns:a16="http://schemas.microsoft.com/office/drawing/2014/main" id="{9240ECDD-CA52-FEDF-5701-B59F54987235}"/>
              </a:ext>
            </a:extLst>
          </p:cNvPr>
          <p:cNvPicPr/>
          <p:nvPr/>
        </p:nvPicPr>
        <p:blipFill>
          <a:blip r:embed="rId2"/>
          <a:stretch>
            <a:fillRect/>
          </a:stretch>
        </p:blipFill>
        <p:spPr>
          <a:xfrm>
            <a:off x="1676400" y="1028700"/>
            <a:ext cx="8763000" cy="5351793"/>
          </a:xfrm>
          <a:prstGeom prst="rect">
            <a:avLst/>
          </a:prstGeom>
        </p:spPr>
      </p:pic>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7" name="TextBox 6">
            <a:extLst>
              <a:ext uri="{FF2B5EF4-FFF2-40B4-BE49-F238E27FC236}">
                <a16:creationId xmlns:a16="http://schemas.microsoft.com/office/drawing/2014/main" id="{6B7E9392-92F7-3CA2-0430-B95F2C4191BB}"/>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A130C1D3-DDEE-8698-B53D-17620444B753}"/>
              </a:ext>
            </a:extLst>
          </p:cNvPr>
          <p:cNvPicPr/>
          <p:nvPr/>
        </p:nvPicPr>
        <p:blipFill>
          <a:blip r:embed="rId5"/>
          <a:stretch>
            <a:fillRect/>
          </a:stretch>
        </p:blipFill>
        <p:spPr>
          <a:xfrm>
            <a:off x="1676400" y="1033461"/>
            <a:ext cx="8763000" cy="5351085"/>
          </a:xfrm>
          <a:prstGeom prst="rect">
            <a:avLst/>
          </a:prstGeom>
        </p:spPr>
      </p:pic>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vert="horz">
            <a:normAutofit/>
          </a:bodyPr>
          <a:lstStyle/>
          <a:p>
            <a:pPr algn="ctr"/>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6" name="TextBox 5">
            <a:extLst>
              <a:ext uri="{FF2B5EF4-FFF2-40B4-BE49-F238E27FC236}">
                <a16:creationId xmlns:a16="http://schemas.microsoft.com/office/drawing/2014/main" id="{2658CB90-6BA0-0209-F126-67F1593BE964}"/>
              </a:ext>
            </a:extLst>
          </p:cNvPr>
          <p:cNvSpPr txBox="1"/>
          <p:nvPr/>
        </p:nvSpPr>
        <p:spPr>
          <a:xfrm>
            <a:off x="4824657" y="6497637"/>
            <a:ext cx="2542684" cy="276999"/>
          </a:xfrm>
          <a:prstGeom prst="rect">
            <a:avLst/>
          </a:prstGeom>
          <a:noFill/>
        </p:spPr>
        <p:txBody>
          <a:bodyPr wrap="none" rtlCol="0">
            <a:spAutoFit/>
          </a:bodyPr>
          <a:lstStyle/>
          <a:p>
            <a:r>
              <a:rPr lang="en-US" sz="1200" dirty="0"/>
              <a:t>Source: 2017-2021 Census 5-Year ACS</a:t>
            </a:r>
          </a:p>
        </p:txBody>
      </p:sp>
      <p:pic>
        <p:nvPicPr>
          <p:cNvPr id="5" name="Picture 4">
            <a:extLst>
              <a:ext uri="{FF2B5EF4-FFF2-40B4-BE49-F238E27FC236}">
                <a16:creationId xmlns:a16="http://schemas.microsoft.com/office/drawing/2014/main" id="{DF35D72B-9F08-84DD-BA71-B651EE5E902A}"/>
              </a:ext>
            </a:extLst>
          </p:cNvPr>
          <p:cNvPicPr/>
          <p:nvPr/>
        </p:nvPicPr>
        <p:blipFill>
          <a:blip r:embed="rId5"/>
          <a:stretch>
            <a:fillRect/>
          </a:stretch>
        </p:blipFill>
        <p:spPr>
          <a:xfrm>
            <a:off x="1706880" y="1028700"/>
            <a:ext cx="8778240" cy="5369081"/>
          </a:xfrm>
          <a:prstGeom prst="rect">
            <a:avLst/>
          </a:prstGeom>
        </p:spPr>
      </p:pic>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2729</TotalTime>
  <Words>1463</Words>
  <Application>Microsoft Office PowerPoint</Application>
  <PresentationFormat>Widescreen</PresentationFormat>
  <Paragraphs>137</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163</cp:revision>
  <dcterms:created xsi:type="dcterms:W3CDTF">2022-07-04T13:32:28Z</dcterms:created>
  <dcterms:modified xsi:type="dcterms:W3CDTF">2023-03-14T23:42:09Z</dcterms:modified>
</cp:coreProperties>
</file>