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guide id="7" pos="576" userDrawn="1">
          <p15:clr>
            <a:srgbClr val="A4A3A4"/>
          </p15:clr>
        </p15:guide>
        <p15:guide id="9" orient="horz" pos="3840" userDrawn="1">
          <p15:clr>
            <a:srgbClr val="A4A3A4"/>
          </p15:clr>
        </p15:guide>
        <p15:guide id="10" orient="horz" pos="816" userDrawn="1">
          <p15:clr>
            <a:srgbClr val="A4A3A4"/>
          </p15:clr>
        </p15:guide>
        <p15:guide id="11" orient="horz" pos="1032" userDrawn="1">
          <p15:clr>
            <a:srgbClr val="A4A3A4"/>
          </p15:clr>
        </p15:guide>
        <p15:guide id="12" orient="horz" pos="3600" userDrawn="1">
          <p15:clr>
            <a:srgbClr val="A4A3A4"/>
          </p15:clr>
        </p15:guide>
        <p15:guide id="13" orient="horz" pos="23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ABC3C7-CBEE-4107-BD92-8EBB4BC9C3FC}" v="49" dt="2023-03-09T00:25:46.2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0" d="100"/>
          <a:sy n="110" d="100"/>
        </p:scale>
        <p:origin x="114" y="336"/>
      </p:cViewPr>
      <p:guideLst>
        <p:guide orient="horz" pos="648"/>
        <p:guide pos="3552"/>
        <p:guide pos="7584"/>
        <p:guide orient="horz" pos="4032"/>
        <p:guide pos="96"/>
        <p:guide pos="2856"/>
        <p:guide pos="576"/>
        <p:guide orient="horz" pos="3840"/>
        <p:guide orient="horz" pos="816"/>
        <p:guide orient="horz" pos="1032"/>
        <p:guide orient="horz" pos="3600"/>
        <p:guide orient="horz" pos="23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DEABC3C7-CBEE-4107-BD92-8EBB4BC9C3FC}"/>
    <pc:docChg chg="modSld">
      <pc:chgData name="Roberto Gallardo" userId="49a044883f185952" providerId="LiveId" clId="{DEABC3C7-CBEE-4107-BD92-8EBB4BC9C3FC}" dt="2023-03-09T00:25:57.253" v="198" actId="1076"/>
      <pc:docMkLst>
        <pc:docMk/>
      </pc:docMkLst>
      <pc:sldChg chg="addSp modSp mod">
        <pc:chgData name="Roberto Gallardo" userId="49a044883f185952" providerId="LiveId" clId="{DEABC3C7-CBEE-4107-BD92-8EBB4BC9C3FC}" dt="2023-03-09T00:20:21.442" v="8" actId="1076"/>
        <pc:sldMkLst>
          <pc:docMk/>
          <pc:sldMk cId="1418533539" sldId="271"/>
        </pc:sldMkLst>
        <pc:picChg chg="add mod">
          <ac:chgData name="Roberto Gallardo" userId="49a044883f185952" providerId="LiveId" clId="{DEABC3C7-CBEE-4107-BD92-8EBB4BC9C3FC}" dt="2023-03-09T00:20:21.442" v="8" actId="1076"/>
          <ac:picMkLst>
            <pc:docMk/>
            <pc:sldMk cId="1418533539" sldId="271"/>
            <ac:picMk id="6" creationId="{588CB289-0CB3-B5DB-4A55-13D845720583}"/>
          </ac:picMkLst>
        </pc:picChg>
      </pc:sldChg>
      <pc:sldChg chg="addSp modSp mod">
        <pc:chgData name="Roberto Gallardo" userId="49a044883f185952" providerId="LiveId" clId="{DEABC3C7-CBEE-4107-BD92-8EBB4BC9C3FC}" dt="2023-03-09T00:22:34.966" v="67" actId="1076"/>
        <pc:sldMkLst>
          <pc:docMk/>
          <pc:sldMk cId="2124848710" sldId="281"/>
        </pc:sldMkLst>
        <pc:picChg chg="add mod">
          <ac:chgData name="Roberto Gallardo" userId="49a044883f185952" providerId="LiveId" clId="{DEABC3C7-CBEE-4107-BD92-8EBB4BC9C3FC}" dt="2023-03-09T00:22:34.966" v="67" actId="1076"/>
          <ac:picMkLst>
            <pc:docMk/>
            <pc:sldMk cId="2124848710" sldId="281"/>
            <ac:picMk id="6" creationId="{F858DC43-8E1A-11B7-F527-1EA58C8166C7}"/>
          </ac:picMkLst>
        </pc:picChg>
      </pc:sldChg>
      <pc:sldChg chg="addSp modSp mod">
        <pc:chgData name="Roberto Gallardo" userId="49a044883f185952" providerId="LiveId" clId="{DEABC3C7-CBEE-4107-BD92-8EBB4BC9C3FC}" dt="2023-03-09T00:22:50.342" v="77" actId="1076"/>
        <pc:sldMkLst>
          <pc:docMk/>
          <pc:sldMk cId="2028175529" sldId="282"/>
        </pc:sldMkLst>
        <pc:picChg chg="add mod">
          <ac:chgData name="Roberto Gallardo" userId="49a044883f185952" providerId="LiveId" clId="{DEABC3C7-CBEE-4107-BD92-8EBB4BC9C3FC}" dt="2023-03-09T00:22:50.342" v="77" actId="1076"/>
          <ac:picMkLst>
            <pc:docMk/>
            <pc:sldMk cId="2028175529" sldId="282"/>
            <ac:picMk id="7" creationId="{DBD3DF3D-0E98-C387-8205-1F397D97EECF}"/>
          </ac:picMkLst>
        </pc:picChg>
      </pc:sldChg>
      <pc:sldChg chg="addSp modSp mod">
        <pc:chgData name="Roberto Gallardo" userId="49a044883f185952" providerId="LiveId" clId="{DEABC3C7-CBEE-4107-BD92-8EBB4BC9C3FC}" dt="2023-03-09T00:23:06.149" v="87" actId="1076"/>
        <pc:sldMkLst>
          <pc:docMk/>
          <pc:sldMk cId="1326517747" sldId="283"/>
        </pc:sldMkLst>
        <pc:picChg chg="add mod">
          <ac:chgData name="Roberto Gallardo" userId="49a044883f185952" providerId="LiveId" clId="{DEABC3C7-CBEE-4107-BD92-8EBB4BC9C3FC}" dt="2023-03-09T00:23:06.149" v="87" actId="1076"/>
          <ac:picMkLst>
            <pc:docMk/>
            <pc:sldMk cId="1326517747" sldId="283"/>
            <ac:picMk id="7" creationId="{84C2F892-B848-25AF-C720-D83913A24EFB}"/>
          </ac:picMkLst>
        </pc:picChg>
      </pc:sldChg>
      <pc:sldChg chg="addSp modSp mod">
        <pc:chgData name="Roberto Gallardo" userId="49a044883f185952" providerId="LiveId" clId="{DEABC3C7-CBEE-4107-BD92-8EBB4BC9C3FC}" dt="2023-03-09T00:23:23.906" v="99" actId="1076"/>
        <pc:sldMkLst>
          <pc:docMk/>
          <pc:sldMk cId="783739251" sldId="284"/>
        </pc:sldMkLst>
        <pc:picChg chg="add mod">
          <ac:chgData name="Roberto Gallardo" userId="49a044883f185952" providerId="LiveId" clId="{DEABC3C7-CBEE-4107-BD92-8EBB4BC9C3FC}" dt="2023-03-09T00:23:23.906" v="99" actId="1076"/>
          <ac:picMkLst>
            <pc:docMk/>
            <pc:sldMk cId="783739251" sldId="284"/>
            <ac:picMk id="7" creationId="{512995A5-81B5-698C-ABA4-F4B09497BF11}"/>
          </ac:picMkLst>
        </pc:picChg>
      </pc:sldChg>
      <pc:sldChg chg="addSp modSp mod">
        <pc:chgData name="Roberto Gallardo" userId="49a044883f185952" providerId="LiveId" clId="{DEABC3C7-CBEE-4107-BD92-8EBB4BC9C3FC}" dt="2023-03-09T00:23:38.346" v="109" actId="1076"/>
        <pc:sldMkLst>
          <pc:docMk/>
          <pc:sldMk cId="1676122233" sldId="285"/>
        </pc:sldMkLst>
        <pc:picChg chg="add mod">
          <ac:chgData name="Roberto Gallardo" userId="49a044883f185952" providerId="LiveId" clId="{DEABC3C7-CBEE-4107-BD92-8EBB4BC9C3FC}" dt="2023-03-09T00:23:38.346" v="109" actId="1076"/>
          <ac:picMkLst>
            <pc:docMk/>
            <pc:sldMk cId="1676122233" sldId="285"/>
            <ac:picMk id="7" creationId="{882819C9-C4FD-6122-41DA-5376B08BE154}"/>
          </ac:picMkLst>
        </pc:picChg>
      </pc:sldChg>
      <pc:sldChg chg="addSp modSp mod">
        <pc:chgData name="Roberto Gallardo" userId="49a044883f185952" providerId="LiveId" clId="{DEABC3C7-CBEE-4107-BD92-8EBB4BC9C3FC}" dt="2023-03-09T00:23:51.385" v="117" actId="1076"/>
        <pc:sldMkLst>
          <pc:docMk/>
          <pc:sldMk cId="3100398757" sldId="286"/>
        </pc:sldMkLst>
        <pc:picChg chg="add mod">
          <ac:chgData name="Roberto Gallardo" userId="49a044883f185952" providerId="LiveId" clId="{DEABC3C7-CBEE-4107-BD92-8EBB4BC9C3FC}" dt="2023-03-09T00:23:51.385" v="117" actId="1076"/>
          <ac:picMkLst>
            <pc:docMk/>
            <pc:sldMk cId="3100398757" sldId="286"/>
            <ac:picMk id="7" creationId="{4A65ADF0-83E3-2298-AD9D-680EEAF661F3}"/>
          </ac:picMkLst>
        </pc:picChg>
      </pc:sldChg>
      <pc:sldChg chg="addSp modSp mod">
        <pc:chgData name="Roberto Gallardo" userId="49a044883f185952" providerId="LiveId" clId="{DEABC3C7-CBEE-4107-BD92-8EBB4BC9C3FC}" dt="2023-03-09T00:24:08.025" v="129" actId="1076"/>
        <pc:sldMkLst>
          <pc:docMk/>
          <pc:sldMk cId="1546475425" sldId="287"/>
        </pc:sldMkLst>
        <pc:picChg chg="add mod">
          <ac:chgData name="Roberto Gallardo" userId="49a044883f185952" providerId="LiveId" clId="{DEABC3C7-CBEE-4107-BD92-8EBB4BC9C3FC}" dt="2023-03-09T00:24:08.025" v="129" actId="1076"/>
          <ac:picMkLst>
            <pc:docMk/>
            <pc:sldMk cId="1546475425" sldId="287"/>
            <ac:picMk id="7" creationId="{4356268C-333A-DF21-5447-1809BCDEFD1A}"/>
          </ac:picMkLst>
        </pc:picChg>
      </pc:sldChg>
      <pc:sldChg chg="addSp modSp mod">
        <pc:chgData name="Roberto Gallardo" userId="49a044883f185952" providerId="LiveId" clId="{DEABC3C7-CBEE-4107-BD92-8EBB4BC9C3FC}" dt="2023-03-09T00:24:36.845" v="148" actId="1076"/>
        <pc:sldMkLst>
          <pc:docMk/>
          <pc:sldMk cId="1380517306" sldId="288"/>
        </pc:sldMkLst>
        <pc:picChg chg="add mod">
          <ac:chgData name="Roberto Gallardo" userId="49a044883f185952" providerId="LiveId" clId="{DEABC3C7-CBEE-4107-BD92-8EBB4BC9C3FC}" dt="2023-03-09T00:24:36.845" v="148" actId="1076"/>
          <ac:picMkLst>
            <pc:docMk/>
            <pc:sldMk cId="1380517306" sldId="288"/>
            <ac:picMk id="7" creationId="{507A7A54-58F9-045D-505B-C068950658EA}"/>
          </ac:picMkLst>
        </pc:picChg>
      </pc:sldChg>
      <pc:sldChg chg="addSp modSp mod">
        <pc:chgData name="Roberto Gallardo" userId="49a044883f185952" providerId="LiveId" clId="{DEABC3C7-CBEE-4107-BD92-8EBB4BC9C3FC}" dt="2023-03-09T00:25:00.327" v="161" actId="1076"/>
        <pc:sldMkLst>
          <pc:docMk/>
          <pc:sldMk cId="1388671151" sldId="289"/>
        </pc:sldMkLst>
        <pc:picChg chg="add mod">
          <ac:chgData name="Roberto Gallardo" userId="49a044883f185952" providerId="LiveId" clId="{DEABC3C7-CBEE-4107-BD92-8EBB4BC9C3FC}" dt="2023-03-09T00:25:00.327" v="161" actId="1076"/>
          <ac:picMkLst>
            <pc:docMk/>
            <pc:sldMk cId="1388671151" sldId="289"/>
            <ac:picMk id="7" creationId="{2437B72C-E706-A991-8D6F-5F373C423867}"/>
          </ac:picMkLst>
        </pc:picChg>
      </pc:sldChg>
      <pc:sldChg chg="addSp modSp mod">
        <pc:chgData name="Roberto Gallardo" userId="49a044883f185952" providerId="LiveId" clId="{DEABC3C7-CBEE-4107-BD92-8EBB4BC9C3FC}" dt="2023-03-09T00:25:39.901" v="187" actId="1076"/>
        <pc:sldMkLst>
          <pc:docMk/>
          <pc:sldMk cId="2355376039" sldId="290"/>
        </pc:sldMkLst>
        <pc:picChg chg="add mod">
          <ac:chgData name="Roberto Gallardo" userId="49a044883f185952" providerId="LiveId" clId="{DEABC3C7-CBEE-4107-BD92-8EBB4BC9C3FC}" dt="2023-03-09T00:25:39.901" v="187" actId="1076"/>
          <ac:picMkLst>
            <pc:docMk/>
            <pc:sldMk cId="2355376039" sldId="290"/>
            <ac:picMk id="8" creationId="{7DF1BDB4-8F9A-51B1-C1B1-2F57C467FB62}"/>
          </ac:picMkLst>
        </pc:picChg>
      </pc:sldChg>
      <pc:sldChg chg="addSp modSp mod">
        <pc:chgData name="Roberto Gallardo" userId="49a044883f185952" providerId="LiveId" clId="{DEABC3C7-CBEE-4107-BD92-8EBB4BC9C3FC}" dt="2023-03-09T00:25:57.253" v="198" actId="1076"/>
        <pc:sldMkLst>
          <pc:docMk/>
          <pc:sldMk cId="3757257295" sldId="291"/>
        </pc:sldMkLst>
        <pc:picChg chg="add mod">
          <ac:chgData name="Roberto Gallardo" userId="49a044883f185952" providerId="LiveId" clId="{DEABC3C7-CBEE-4107-BD92-8EBB4BC9C3FC}" dt="2023-03-09T00:25:57.253" v="198" actId="1076"/>
          <ac:picMkLst>
            <pc:docMk/>
            <pc:sldMk cId="3757257295" sldId="291"/>
            <ac:picMk id="8" creationId="{D70362A8-58B2-7801-BDAD-A2E896B9D44A}"/>
          </ac:picMkLst>
        </pc:picChg>
      </pc:sldChg>
      <pc:sldChg chg="addSp modSp mod">
        <pc:chgData name="Roberto Gallardo" userId="49a044883f185952" providerId="LiveId" clId="{DEABC3C7-CBEE-4107-BD92-8EBB4BC9C3FC}" dt="2023-03-09T00:24:22.001" v="138" actId="1076"/>
        <pc:sldMkLst>
          <pc:docMk/>
          <pc:sldMk cId="1259856727" sldId="292"/>
        </pc:sldMkLst>
        <pc:picChg chg="add mod">
          <ac:chgData name="Roberto Gallardo" userId="49a044883f185952" providerId="LiveId" clId="{DEABC3C7-CBEE-4107-BD92-8EBB4BC9C3FC}" dt="2023-03-09T00:24:22.001" v="138" actId="1076"/>
          <ac:picMkLst>
            <pc:docMk/>
            <pc:sldMk cId="1259856727" sldId="292"/>
            <ac:picMk id="7" creationId="{5617DC2A-DC6F-EAB3-6C5F-46F2DDBD3450}"/>
          </ac:picMkLst>
        </pc:picChg>
      </pc:sldChg>
      <pc:sldChg chg="addSp modSp mod">
        <pc:chgData name="Roberto Gallardo" userId="49a044883f185952" providerId="LiveId" clId="{DEABC3C7-CBEE-4107-BD92-8EBB4BC9C3FC}" dt="2023-03-09T00:22:18.966" v="57" actId="1076"/>
        <pc:sldMkLst>
          <pc:docMk/>
          <pc:sldMk cId="3324519687" sldId="293"/>
        </pc:sldMkLst>
        <pc:picChg chg="add mod">
          <ac:chgData name="Roberto Gallardo" userId="49a044883f185952" providerId="LiveId" clId="{DEABC3C7-CBEE-4107-BD92-8EBB4BC9C3FC}" dt="2023-03-09T00:22:18.966" v="57" actId="1076"/>
          <ac:picMkLst>
            <pc:docMk/>
            <pc:sldMk cId="3324519687" sldId="293"/>
            <ac:picMk id="7" creationId="{69B9348F-1B3F-07ED-668C-7B6B9DED64E2}"/>
          </ac:picMkLst>
        </pc:picChg>
      </pc:sldChg>
      <pc:sldChg chg="addSp modSp mod">
        <pc:chgData name="Roberto Gallardo" userId="49a044883f185952" providerId="LiveId" clId="{DEABC3C7-CBEE-4107-BD92-8EBB4BC9C3FC}" dt="2023-03-09T00:21:40.549" v="36" actId="1076"/>
        <pc:sldMkLst>
          <pc:docMk/>
          <pc:sldMk cId="3256182630" sldId="295"/>
        </pc:sldMkLst>
        <pc:picChg chg="add mod">
          <ac:chgData name="Roberto Gallardo" userId="49a044883f185952" providerId="LiveId" clId="{DEABC3C7-CBEE-4107-BD92-8EBB4BC9C3FC}" dt="2023-03-09T00:21:40.549" v="36" actId="1076"/>
          <ac:picMkLst>
            <pc:docMk/>
            <pc:sldMk cId="3256182630" sldId="295"/>
            <ac:picMk id="7" creationId="{ABB52462-F27C-F9B0-7E7D-75D19014AEDA}"/>
          </ac:picMkLst>
        </pc:picChg>
      </pc:sldChg>
      <pc:sldChg chg="addSp modSp mod">
        <pc:chgData name="Roberto Gallardo" userId="49a044883f185952" providerId="LiveId" clId="{DEABC3C7-CBEE-4107-BD92-8EBB4BC9C3FC}" dt="2023-03-09T00:21:58.230" v="44" actId="1076"/>
        <pc:sldMkLst>
          <pc:docMk/>
          <pc:sldMk cId="4057156843" sldId="296"/>
        </pc:sldMkLst>
        <pc:picChg chg="add mod">
          <ac:chgData name="Roberto Gallardo" userId="49a044883f185952" providerId="LiveId" clId="{DEABC3C7-CBEE-4107-BD92-8EBB4BC9C3FC}" dt="2023-03-09T00:21:58.230" v="44" actId="1076"/>
          <ac:picMkLst>
            <pc:docMk/>
            <pc:sldMk cId="4057156843" sldId="296"/>
            <ac:picMk id="7" creationId="{18203F4A-FB24-41B8-45EC-5D2A10FBE030}"/>
          </ac:picMkLst>
        </pc:picChg>
      </pc:sldChg>
      <pc:sldChg chg="addSp modSp mod">
        <pc:chgData name="Roberto Gallardo" userId="49a044883f185952" providerId="LiveId" clId="{DEABC3C7-CBEE-4107-BD92-8EBB4BC9C3FC}" dt="2023-03-09T00:21:06.738" v="26" actId="1076"/>
        <pc:sldMkLst>
          <pc:docMk/>
          <pc:sldMk cId="2080110827" sldId="297"/>
        </pc:sldMkLst>
        <pc:picChg chg="add mod">
          <ac:chgData name="Roberto Gallardo" userId="49a044883f185952" providerId="LiveId" clId="{DEABC3C7-CBEE-4107-BD92-8EBB4BC9C3FC}" dt="2023-03-09T00:21:06.738" v="26" actId="1076"/>
          <ac:picMkLst>
            <pc:docMk/>
            <pc:sldMk cId="2080110827" sldId="297"/>
            <ac:picMk id="6" creationId="{50EE8842-6EB6-B7BA-61F1-EA7C2ED66F9C}"/>
          </ac:picMkLst>
        </pc:picChg>
      </pc:sldChg>
      <pc:sldChg chg="addSp modSp mod">
        <pc:chgData name="Roberto Gallardo" userId="49a044883f185952" providerId="LiveId" clId="{DEABC3C7-CBEE-4107-BD92-8EBB4BC9C3FC}" dt="2023-03-09T00:20:41.090" v="16" actId="1076"/>
        <pc:sldMkLst>
          <pc:docMk/>
          <pc:sldMk cId="1532666867" sldId="298"/>
        </pc:sldMkLst>
        <pc:picChg chg="add mod">
          <ac:chgData name="Roberto Gallardo" userId="49a044883f185952" providerId="LiveId" clId="{DEABC3C7-CBEE-4107-BD92-8EBB4BC9C3FC}" dt="2023-03-09T00:20:41.090" v="16" actId="1076"/>
          <ac:picMkLst>
            <pc:docMk/>
            <pc:sldMk cId="1532666867" sldId="298"/>
            <ac:picMk id="6" creationId="{842185A5-3F43-74F0-E8E6-6A92AC226083}"/>
          </ac:picMkLst>
        </pc:picChg>
      </pc:sldChg>
      <pc:sldChg chg="addSp modSp mod">
        <pc:chgData name="Roberto Gallardo" userId="49a044883f185952" providerId="LiveId" clId="{DEABC3C7-CBEE-4107-BD92-8EBB4BC9C3FC}" dt="2023-03-09T00:25:18.086" v="173" actId="1076"/>
        <pc:sldMkLst>
          <pc:docMk/>
          <pc:sldMk cId="1951376777" sldId="299"/>
        </pc:sldMkLst>
        <pc:picChg chg="add mod">
          <ac:chgData name="Roberto Gallardo" userId="49a044883f185952" providerId="LiveId" clId="{DEABC3C7-CBEE-4107-BD92-8EBB4BC9C3FC}" dt="2023-03-09T00:25:18.086" v="173" actId="1076"/>
          <ac:picMkLst>
            <pc:docMk/>
            <pc:sldMk cId="1951376777" sldId="299"/>
            <ac:picMk id="7" creationId="{33E1AB38-3FAF-7ED1-7AD9-F7D80C83913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3/8/2023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Buncombe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044749CD-1BD5-E548-6088-97188F6A7AC1}"/>
              </a:ext>
            </a:extLst>
          </p:cNvPr>
          <p:cNvPicPr preferRelativeResize="0"/>
          <p:nvPr/>
        </p:nvPicPr>
        <p:blipFill>
          <a:blip r:embed="rId2"/>
          <a:stretch>
            <a:fillRect/>
          </a:stretch>
        </p:blipFill>
        <p:spPr>
          <a:xfrm>
            <a:off x="1711189" y="1028700"/>
            <a:ext cx="8769622" cy="5372099"/>
          </a:xfrm>
          <a:prstGeom prst="rect">
            <a:avLst/>
          </a:prstGeom>
        </p:spPr>
      </p:pic>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42C17DA7-1574-75B2-9337-1742237E14B0}"/>
              </a:ext>
            </a:extLst>
          </p:cNvPr>
          <p:cNvPicPr preferRelativeResize="0"/>
          <p:nvPr/>
        </p:nvPicPr>
        <p:blipFill>
          <a:blip r:embed="rId5"/>
          <a:stretch>
            <a:fillRect/>
          </a:stretch>
        </p:blipFill>
        <p:spPr>
          <a:xfrm>
            <a:off x="1704975" y="1027818"/>
            <a:ext cx="8781613" cy="5372981"/>
          </a:xfrm>
          <a:prstGeom prst="rect">
            <a:avLst/>
          </a:prstGeom>
        </p:spPr>
      </p:pic>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588CB289-0CB3-B5DB-4A55-13D8457205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5"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842185A5-3F43-74F0-E8E6-6A92AC2260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32846"/>
            <a:ext cx="7596756" cy="5372100"/>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50EE8842-6EB6-B7BA-61F1-EA7C2ED66F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D5A797C1-19B0-E546-55D0-8B9623155564}"/>
              </a:ext>
            </a:extLst>
          </p:cNvPr>
          <p:cNvPicPr preferRelativeResize="0"/>
          <p:nvPr/>
        </p:nvPicPr>
        <p:blipFill>
          <a:blip r:embed="rId2"/>
          <a:stretch>
            <a:fillRect/>
          </a:stretch>
        </p:blipFill>
        <p:spPr>
          <a:xfrm>
            <a:off x="149225" y="1763713"/>
            <a:ext cx="5337175" cy="3829050"/>
          </a:xfrm>
          <a:prstGeom prst="rect">
            <a:avLst/>
          </a:prstGeom>
        </p:spPr>
      </p:pic>
      <p:pic>
        <p:nvPicPr>
          <p:cNvPr id="7" name="Picture 6" descr="Map&#10;&#10;Description automatically generated">
            <a:extLst>
              <a:ext uri="{FF2B5EF4-FFF2-40B4-BE49-F238E27FC236}">
                <a16:creationId xmlns:a16="http://schemas.microsoft.com/office/drawing/2014/main" id="{ABB52462-F27C-F9B0-7E7D-75D19014AE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52"/>
            <a:ext cx="6400800" cy="4526372"/>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0C87906-AF75-0D8C-F9C3-D29E7481875C}"/>
              </a:ext>
            </a:extLst>
          </p:cNvPr>
          <p:cNvPicPr preferRelativeResize="0"/>
          <p:nvPr/>
        </p:nvPicPr>
        <p:blipFill>
          <a:blip r:embed="rId2"/>
          <a:stretch>
            <a:fillRect/>
          </a:stretch>
        </p:blipFill>
        <p:spPr>
          <a:xfrm>
            <a:off x="149225" y="1754188"/>
            <a:ext cx="5372100" cy="3844925"/>
          </a:xfrm>
          <a:prstGeom prst="rect">
            <a:avLst/>
          </a:prstGeom>
        </p:spPr>
      </p:pic>
      <p:pic>
        <p:nvPicPr>
          <p:cNvPr id="7" name="Picture 6" descr="Map&#10;&#10;Description automatically generated">
            <a:extLst>
              <a:ext uri="{FF2B5EF4-FFF2-40B4-BE49-F238E27FC236}">
                <a16:creationId xmlns:a16="http://schemas.microsoft.com/office/drawing/2014/main" id="{18203F4A-FB24-41B8-45EC-5D2A10FBE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341"/>
            <a:ext cx="6403975" cy="4528617"/>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542CED68-FB6A-0C5B-1BF3-7EC5CBAC5DB1}"/>
              </a:ext>
            </a:extLst>
          </p:cNvPr>
          <p:cNvPicPr preferRelativeResize="0"/>
          <p:nvPr/>
        </p:nvPicPr>
        <p:blipFill>
          <a:blip r:embed="rId2"/>
          <a:stretch>
            <a:fillRect/>
          </a:stretch>
        </p:blipFill>
        <p:spPr>
          <a:xfrm>
            <a:off x="152400" y="1753993"/>
            <a:ext cx="5370513" cy="3844925"/>
          </a:xfrm>
          <a:prstGeom prst="rect">
            <a:avLst/>
          </a:prstGeom>
        </p:spPr>
      </p:pic>
      <p:pic>
        <p:nvPicPr>
          <p:cNvPr id="7" name="Picture 6" descr="Map&#10;&#10;Description automatically generated">
            <a:extLst>
              <a:ext uri="{FF2B5EF4-FFF2-40B4-BE49-F238E27FC236}">
                <a16:creationId xmlns:a16="http://schemas.microsoft.com/office/drawing/2014/main" id="{69B9348F-1B3F-07ED-668C-7B6B9DED64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269"/>
            <a:ext cx="6400800" cy="4526371"/>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E148DDB6-C975-79BA-1EEF-4D5ACC1B9056}"/>
              </a:ext>
            </a:extLst>
          </p:cNvPr>
          <p:cNvPicPr preferRelativeResize="0"/>
          <p:nvPr/>
        </p:nvPicPr>
        <p:blipFill>
          <a:blip r:embed="rId2"/>
          <a:stretch>
            <a:fillRect/>
          </a:stretch>
        </p:blipFill>
        <p:spPr>
          <a:xfrm>
            <a:off x="149225" y="1743075"/>
            <a:ext cx="5389563" cy="3865563"/>
          </a:xfrm>
          <a:prstGeom prst="rect">
            <a:avLst/>
          </a:prstGeom>
        </p:spPr>
      </p:pic>
      <p:pic>
        <p:nvPicPr>
          <p:cNvPr id="6" name="Picture 5" descr="Map&#10;&#10;Description automatically generated">
            <a:extLst>
              <a:ext uri="{FF2B5EF4-FFF2-40B4-BE49-F238E27FC236}">
                <a16:creationId xmlns:a16="http://schemas.microsoft.com/office/drawing/2014/main" id="{F858DC43-8E1A-11B7-F527-1EA58C8166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1547"/>
            <a:ext cx="6403975" cy="4528617"/>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pic>
        <p:nvPicPr>
          <p:cNvPr id="6" name="Picture 5">
            <a:extLst>
              <a:ext uri="{FF2B5EF4-FFF2-40B4-BE49-F238E27FC236}">
                <a16:creationId xmlns:a16="http://schemas.microsoft.com/office/drawing/2014/main" id="{625CE352-B538-F9ED-EA29-D75EBF775A5F}"/>
              </a:ext>
            </a:extLst>
          </p:cNvPr>
          <p:cNvPicPr preferRelativeResize="0"/>
          <p:nvPr/>
        </p:nvPicPr>
        <p:blipFill>
          <a:blip r:embed="rId2"/>
          <a:stretch>
            <a:fillRect/>
          </a:stretch>
        </p:blipFill>
        <p:spPr>
          <a:xfrm>
            <a:off x="147638" y="1741488"/>
            <a:ext cx="5475287" cy="3870325"/>
          </a:xfrm>
          <a:prstGeom prst="rect">
            <a:avLst/>
          </a:prstGeom>
        </p:spPr>
      </p:pic>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DBD3DF3D-0E98-C387-8205-1F397D97EE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464"/>
            <a:ext cx="6400800" cy="4526372"/>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pic>
        <p:nvPicPr>
          <p:cNvPr id="6" name="Picture 5">
            <a:extLst>
              <a:ext uri="{FF2B5EF4-FFF2-40B4-BE49-F238E27FC236}">
                <a16:creationId xmlns:a16="http://schemas.microsoft.com/office/drawing/2014/main" id="{0921948A-80C0-6CA8-A767-8836D3289DB5}"/>
              </a:ext>
            </a:extLst>
          </p:cNvPr>
          <p:cNvPicPr preferRelativeResize="0"/>
          <p:nvPr/>
        </p:nvPicPr>
        <p:blipFill>
          <a:blip r:embed="rId2"/>
          <a:stretch>
            <a:fillRect/>
          </a:stretch>
        </p:blipFill>
        <p:spPr>
          <a:xfrm>
            <a:off x="148374" y="1747984"/>
            <a:ext cx="5345536" cy="3833666"/>
          </a:xfrm>
          <a:prstGeom prst="rect">
            <a:avLst/>
          </a:prstGeom>
        </p:spPr>
      </p:pic>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84C2F892-B848-25AF-C720-D83913A24E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1631"/>
            <a:ext cx="6400800" cy="4526372"/>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pic>
        <p:nvPicPr>
          <p:cNvPr id="6" name="Picture 5">
            <a:extLst>
              <a:ext uri="{FF2B5EF4-FFF2-40B4-BE49-F238E27FC236}">
                <a16:creationId xmlns:a16="http://schemas.microsoft.com/office/drawing/2014/main" id="{863D67D5-4588-1FCF-394D-3AF41493EDEE}"/>
              </a:ext>
            </a:extLst>
          </p:cNvPr>
          <p:cNvPicPr preferRelativeResize="0"/>
          <p:nvPr/>
        </p:nvPicPr>
        <p:blipFill>
          <a:blip r:embed="rId2"/>
          <a:stretch>
            <a:fillRect/>
          </a:stretch>
        </p:blipFill>
        <p:spPr>
          <a:xfrm>
            <a:off x="152399" y="1767032"/>
            <a:ext cx="5336325" cy="3824143"/>
          </a:xfrm>
          <a:prstGeom prst="rect">
            <a:avLst/>
          </a:prstGeom>
        </p:spPr>
      </p:pic>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512995A5-81B5-698C-ABA4-F4B09497BF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15917"/>
            <a:ext cx="6400800" cy="4526371"/>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pic>
        <p:nvPicPr>
          <p:cNvPr id="6" name="Picture 5">
            <a:extLst>
              <a:ext uri="{FF2B5EF4-FFF2-40B4-BE49-F238E27FC236}">
                <a16:creationId xmlns:a16="http://schemas.microsoft.com/office/drawing/2014/main" id="{BE3322BD-4988-F193-8F6C-EAD3D684CA24}"/>
              </a:ext>
            </a:extLst>
          </p:cNvPr>
          <p:cNvPicPr/>
          <p:nvPr/>
        </p:nvPicPr>
        <p:blipFill>
          <a:blip r:embed="rId2"/>
          <a:stretch>
            <a:fillRect/>
          </a:stretch>
        </p:blipFill>
        <p:spPr>
          <a:xfrm>
            <a:off x="149319" y="1762125"/>
            <a:ext cx="5329881" cy="3819525"/>
          </a:xfrm>
          <a:prstGeom prst="rect">
            <a:avLst/>
          </a:prstGeom>
        </p:spPr>
      </p:pic>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882819C9-C4FD-6122-41DA-5376B08BE1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881" y="1408701"/>
            <a:ext cx="6400800" cy="4526371"/>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pic>
        <p:nvPicPr>
          <p:cNvPr id="6" name="Picture 5">
            <a:extLst>
              <a:ext uri="{FF2B5EF4-FFF2-40B4-BE49-F238E27FC236}">
                <a16:creationId xmlns:a16="http://schemas.microsoft.com/office/drawing/2014/main" id="{909A6F3B-C0FE-4A9E-0136-0BBA805D071F}"/>
              </a:ext>
            </a:extLst>
          </p:cNvPr>
          <p:cNvPicPr preferRelativeResize="0"/>
          <p:nvPr/>
        </p:nvPicPr>
        <p:blipFill>
          <a:blip r:embed="rId2"/>
          <a:stretch>
            <a:fillRect/>
          </a:stretch>
        </p:blipFill>
        <p:spPr>
          <a:xfrm>
            <a:off x="142875" y="1769918"/>
            <a:ext cx="5341512" cy="3830781"/>
          </a:xfrm>
          <a:prstGeom prst="rect">
            <a:avLst/>
          </a:prstGeom>
        </p:spPr>
      </p:pic>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4A65ADF0-83E3-2298-AD9D-680EEAF661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8754"/>
            <a:ext cx="6410325" cy="4533107"/>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pic>
        <p:nvPicPr>
          <p:cNvPr id="6" name="Picture 5">
            <a:extLst>
              <a:ext uri="{FF2B5EF4-FFF2-40B4-BE49-F238E27FC236}">
                <a16:creationId xmlns:a16="http://schemas.microsoft.com/office/drawing/2014/main" id="{600C33C8-EF25-6C68-D008-90BB399BCCE7}"/>
              </a:ext>
            </a:extLst>
          </p:cNvPr>
          <p:cNvPicPr preferRelativeResize="0"/>
          <p:nvPr/>
        </p:nvPicPr>
        <p:blipFill>
          <a:blip r:embed="rId2"/>
          <a:stretch>
            <a:fillRect/>
          </a:stretch>
        </p:blipFill>
        <p:spPr>
          <a:xfrm>
            <a:off x="152400" y="1750149"/>
            <a:ext cx="5383438" cy="3860849"/>
          </a:xfrm>
          <a:prstGeom prst="rect">
            <a:avLst/>
          </a:prstGeom>
        </p:spPr>
      </p:pic>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4356268C-333A-DF21-5447-1809BCDEF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387"/>
            <a:ext cx="6400800" cy="4526371"/>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pic>
        <p:nvPicPr>
          <p:cNvPr id="6" name="Picture 5">
            <a:extLst>
              <a:ext uri="{FF2B5EF4-FFF2-40B4-BE49-F238E27FC236}">
                <a16:creationId xmlns:a16="http://schemas.microsoft.com/office/drawing/2014/main" id="{AE0B16DB-9E7B-3708-36BB-D87B2523D87C}"/>
              </a:ext>
            </a:extLst>
          </p:cNvPr>
          <p:cNvPicPr preferRelativeResize="0"/>
          <p:nvPr/>
        </p:nvPicPr>
        <p:blipFill>
          <a:blip r:embed="rId2"/>
          <a:stretch>
            <a:fillRect/>
          </a:stretch>
        </p:blipFill>
        <p:spPr>
          <a:xfrm>
            <a:off x="153719" y="1767793"/>
            <a:ext cx="5311329" cy="3804331"/>
          </a:xfrm>
          <a:prstGeom prst="rect">
            <a:avLst/>
          </a:prstGeom>
        </p:spPr>
      </p:pic>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5617DC2A-DC6F-EAB3-6C5F-46F2DDBD34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7238"/>
            <a:ext cx="6399481" cy="4525439"/>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pic>
        <p:nvPicPr>
          <p:cNvPr id="6" name="Picture 5">
            <a:extLst>
              <a:ext uri="{FF2B5EF4-FFF2-40B4-BE49-F238E27FC236}">
                <a16:creationId xmlns:a16="http://schemas.microsoft.com/office/drawing/2014/main" id="{1927FE3B-2F51-310F-37D3-21AE40A61ABD}"/>
              </a:ext>
            </a:extLst>
          </p:cNvPr>
          <p:cNvPicPr preferRelativeResize="0"/>
          <p:nvPr/>
        </p:nvPicPr>
        <p:blipFill>
          <a:blip r:embed="rId2"/>
          <a:stretch>
            <a:fillRect/>
          </a:stretch>
        </p:blipFill>
        <p:spPr>
          <a:xfrm>
            <a:off x="152400" y="1758951"/>
            <a:ext cx="5370086" cy="3851274"/>
          </a:xfrm>
          <a:prstGeom prst="rect">
            <a:avLst/>
          </a:prstGeom>
        </p:spPr>
      </p:pic>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507A7A54-58F9-045D-505B-C068950658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1402"/>
            <a:ext cx="6400800" cy="4526372"/>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pic>
        <p:nvPicPr>
          <p:cNvPr id="6" name="Picture 5">
            <a:extLst>
              <a:ext uri="{FF2B5EF4-FFF2-40B4-BE49-F238E27FC236}">
                <a16:creationId xmlns:a16="http://schemas.microsoft.com/office/drawing/2014/main" id="{86466CAC-D171-E495-97BB-FB090F5F6D1E}"/>
              </a:ext>
            </a:extLst>
          </p:cNvPr>
          <p:cNvPicPr preferRelativeResize="0"/>
          <p:nvPr/>
        </p:nvPicPr>
        <p:blipFill>
          <a:blip r:embed="rId2"/>
          <a:stretch>
            <a:fillRect/>
          </a:stretch>
        </p:blipFill>
        <p:spPr>
          <a:xfrm>
            <a:off x="152400" y="1750485"/>
            <a:ext cx="5368611" cy="3850216"/>
          </a:xfrm>
          <a:prstGeom prst="rect">
            <a:avLst/>
          </a:prstGeom>
        </p:spPr>
      </p:pic>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2437B72C-E706-A991-8D6F-5F373C4238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407"/>
            <a:ext cx="6400801" cy="4526372"/>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pic>
        <p:nvPicPr>
          <p:cNvPr id="6" name="Picture 5">
            <a:extLst>
              <a:ext uri="{FF2B5EF4-FFF2-40B4-BE49-F238E27FC236}">
                <a16:creationId xmlns:a16="http://schemas.microsoft.com/office/drawing/2014/main" id="{8A06A7EA-050D-472B-68CD-E903ABFFBBED}"/>
              </a:ext>
            </a:extLst>
          </p:cNvPr>
          <p:cNvPicPr preferRelativeResize="0"/>
          <p:nvPr/>
        </p:nvPicPr>
        <p:blipFill>
          <a:blip r:embed="rId2"/>
          <a:stretch>
            <a:fillRect/>
          </a:stretch>
        </p:blipFill>
        <p:spPr>
          <a:xfrm>
            <a:off x="152400" y="1743075"/>
            <a:ext cx="5407227" cy="3867150"/>
          </a:xfrm>
          <a:prstGeom prst="rect">
            <a:avLst/>
          </a:prstGeom>
        </p:spPr>
      </p:pic>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7" name="Picture 6" descr="Map&#10;&#10;Description automatically generated">
            <a:extLst>
              <a:ext uri="{FF2B5EF4-FFF2-40B4-BE49-F238E27FC236}">
                <a16:creationId xmlns:a16="http://schemas.microsoft.com/office/drawing/2014/main" id="{33E1AB38-3FAF-7ED1-7AD9-F7D80C8391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464"/>
            <a:ext cx="6400801" cy="4526372"/>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pic>
        <p:nvPicPr>
          <p:cNvPr id="5" name="Picture 4">
            <a:extLst>
              <a:ext uri="{FF2B5EF4-FFF2-40B4-BE49-F238E27FC236}">
                <a16:creationId xmlns:a16="http://schemas.microsoft.com/office/drawing/2014/main" id="{B6AEDDB7-8BCE-C3E2-1654-B05CEAC2FE44}"/>
              </a:ext>
            </a:extLst>
          </p:cNvPr>
          <p:cNvPicPr preferRelativeResize="0"/>
          <p:nvPr/>
        </p:nvPicPr>
        <p:blipFill>
          <a:blip r:embed="rId2"/>
          <a:stretch>
            <a:fillRect/>
          </a:stretch>
        </p:blipFill>
        <p:spPr>
          <a:xfrm>
            <a:off x="152400" y="1749828"/>
            <a:ext cx="5390460" cy="3861010"/>
          </a:xfrm>
          <a:prstGeom prst="rect">
            <a:avLst/>
          </a:prstGeom>
        </p:spPr>
      </p:pic>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Map&#10;&#10;Description automatically generated">
            <a:extLst>
              <a:ext uri="{FF2B5EF4-FFF2-40B4-BE49-F238E27FC236}">
                <a16:creationId xmlns:a16="http://schemas.microsoft.com/office/drawing/2014/main" id="{7DF1BDB4-8F9A-51B1-C1B1-2F57C467FB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460" y="1417027"/>
            <a:ext cx="6401140" cy="4526612"/>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79040052-F861-E89A-6D7E-CAC785C4F08C}"/>
              </a:ext>
            </a:extLst>
          </p:cNvPr>
          <p:cNvPicPr preferRelativeResize="0"/>
          <p:nvPr/>
        </p:nvPicPr>
        <p:blipFill>
          <a:blip r:embed="rId2"/>
          <a:stretch>
            <a:fillRect/>
          </a:stretch>
        </p:blipFill>
        <p:spPr>
          <a:xfrm>
            <a:off x="1997471" y="1028700"/>
            <a:ext cx="8197057" cy="5372100"/>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pic>
        <p:nvPicPr>
          <p:cNvPr id="7" name="Picture 6">
            <a:extLst>
              <a:ext uri="{FF2B5EF4-FFF2-40B4-BE49-F238E27FC236}">
                <a16:creationId xmlns:a16="http://schemas.microsoft.com/office/drawing/2014/main" id="{CB8EAFA8-EAF3-A382-1EC1-3C9F19D2450C}"/>
              </a:ext>
            </a:extLst>
          </p:cNvPr>
          <p:cNvPicPr preferRelativeResize="0"/>
          <p:nvPr/>
        </p:nvPicPr>
        <p:blipFill>
          <a:blip r:embed="rId2"/>
          <a:stretch>
            <a:fillRect/>
          </a:stretch>
        </p:blipFill>
        <p:spPr>
          <a:xfrm>
            <a:off x="152399" y="1762247"/>
            <a:ext cx="5332371" cy="3819403"/>
          </a:xfrm>
          <a:prstGeom prst="rect">
            <a:avLst/>
          </a:prstGeom>
        </p:spPr>
      </p:pic>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8" name="Picture 7" descr="Map&#10;&#10;Description automatically generated">
            <a:extLst>
              <a:ext uri="{FF2B5EF4-FFF2-40B4-BE49-F238E27FC236}">
                <a16:creationId xmlns:a16="http://schemas.microsoft.com/office/drawing/2014/main" id="{D70362A8-58B2-7801-BDAD-A2E896B9D4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7991"/>
            <a:ext cx="6402981" cy="4527913"/>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21DE9FF4-2790-6175-2702-6A68ED7053CC}"/>
              </a:ext>
            </a:extLst>
          </p:cNvPr>
          <p:cNvPicPr preferRelativeResize="0"/>
          <p:nvPr/>
        </p:nvPicPr>
        <p:blipFill>
          <a:blip r:embed="rId2"/>
          <a:stretch>
            <a:fillRect/>
          </a:stretch>
        </p:blipFill>
        <p:spPr>
          <a:xfrm>
            <a:off x="1714500" y="1028700"/>
            <a:ext cx="8763000" cy="5370514"/>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3361375C-7917-8999-B932-E1407D82362E}"/>
              </a:ext>
            </a:extLst>
          </p:cNvPr>
          <p:cNvPicPr/>
          <p:nvPr/>
        </p:nvPicPr>
        <p:blipFill>
          <a:blip r:embed="rId2"/>
          <a:stretch>
            <a:fillRect/>
          </a:stretch>
        </p:blipFill>
        <p:spPr>
          <a:xfrm>
            <a:off x="1928812" y="1295400"/>
            <a:ext cx="8334375" cy="5105462"/>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B99905-E590-0641-C929-4AA8CAB8E816}"/>
              </a:ext>
            </a:extLst>
          </p:cNvPr>
          <p:cNvPicPr preferRelativeResize="0"/>
          <p:nvPr/>
        </p:nvPicPr>
        <p:blipFill>
          <a:blip r:embed="rId2"/>
          <a:stretch>
            <a:fillRect/>
          </a:stretch>
        </p:blipFill>
        <p:spPr>
          <a:xfrm>
            <a:off x="1758052" y="1010830"/>
            <a:ext cx="8296853" cy="508517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3251951" y="1701514"/>
            <a:ext cx="1198148" cy="2591052"/>
            <a:chOff x="2775759" y="1900958"/>
            <a:chExt cx="1198148" cy="2591052"/>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990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00958"/>
              <a:ext cx="0" cy="8981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91628"/>
              <a:ext cx="0" cy="8003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946057" y="2139238"/>
            <a:ext cx="1198148" cy="1814463"/>
            <a:chOff x="10485745" y="3067137"/>
            <a:chExt cx="1198148" cy="1814463"/>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598459"/>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18.1</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88160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306713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3109588"/>
              <a:ext cx="0" cy="488871"/>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p:cNvCxnSpPr>
            <p:nvPr/>
          </p:nvCxnSpPr>
          <p:spPr>
            <a:xfrm>
              <a:off x="11084819" y="4481314"/>
              <a:ext cx="0" cy="40028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5188087" y="1971675"/>
            <a:ext cx="1198148" cy="2248152"/>
            <a:chOff x="2775759" y="2243858"/>
            <a:chExt cx="1198148" cy="2248152"/>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29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438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43858"/>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7067072" y="2181689"/>
            <a:ext cx="1198148" cy="1943352"/>
            <a:chOff x="2775759" y="2548658"/>
            <a:chExt cx="1198148" cy="1943352"/>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31134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19.2</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3704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5486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548658"/>
              <a:ext cx="0" cy="5647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4005953"/>
              <a:ext cx="0" cy="48605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A82F8B20-6D6E-3163-05B3-A8859CF9038C}"/>
              </a:ext>
            </a:extLst>
          </p:cNvPr>
          <p:cNvPicPr preferRelativeResize="0"/>
          <p:nvPr/>
        </p:nvPicPr>
        <p:blipFill>
          <a:blip r:embed="rId2"/>
          <a:stretch>
            <a:fillRect/>
          </a:stretch>
        </p:blipFill>
        <p:spPr>
          <a:xfrm>
            <a:off x="1952625" y="1030018"/>
            <a:ext cx="8291504" cy="5065982"/>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F3F2DF73-28EC-9919-8B04-B03B70B41FF9}"/>
              </a:ext>
            </a:extLst>
          </p:cNvPr>
          <p:cNvPicPr preferRelativeResize="0"/>
          <p:nvPr/>
        </p:nvPicPr>
        <p:blipFill>
          <a:blip r:embed="rId2"/>
          <a:stretch>
            <a:fillRect/>
          </a:stretch>
        </p:blipFill>
        <p:spPr>
          <a:xfrm>
            <a:off x="1708838" y="1034410"/>
            <a:ext cx="8774323" cy="5366390"/>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72F3898C-509D-4D3A-EB3E-2885AC87989E}"/>
              </a:ext>
            </a:extLst>
          </p:cNvPr>
          <p:cNvPicPr preferRelativeResize="0"/>
          <p:nvPr/>
        </p:nvPicPr>
        <p:blipFill>
          <a:blip r:embed="rId2"/>
          <a:stretch>
            <a:fillRect/>
          </a:stretch>
        </p:blipFill>
        <p:spPr>
          <a:xfrm>
            <a:off x="1719805" y="1032291"/>
            <a:ext cx="8752389" cy="5368509"/>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47509E91-5017-D846-9F7E-2C2557E909DD}"/>
              </a:ext>
            </a:extLst>
          </p:cNvPr>
          <p:cNvPicPr preferRelativeResize="0"/>
          <p:nvPr/>
        </p:nvPicPr>
        <p:blipFill>
          <a:blip r:embed="rId2"/>
          <a:stretch>
            <a:fillRect/>
          </a:stretch>
        </p:blipFill>
        <p:spPr>
          <a:xfrm>
            <a:off x="1704975" y="1024894"/>
            <a:ext cx="8775835" cy="5375905"/>
          </a:xfrm>
          <a:prstGeom prst="rect">
            <a:avLst/>
          </a:prstGeom>
        </p:spPr>
      </p:pic>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pic>
        <p:nvPicPr>
          <p:cNvPr id="6" name="Picture 5">
            <a:extLst>
              <a:ext uri="{FF2B5EF4-FFF2-40B4-BE49-F238E27FC236}">
                <a16:creationId xmlns:a16="http://schemas.microsoft.com/office/drawing/2014/main" id="{905BE11B-44F3-5589-0591-5668CFAB7DF3}"/>
              </a:ext>
            </a:extLst>
          </p:cNvPr>
          <p:cNvPicPr preferRelativeResize="0"/>
          <p:nvPr/>
        </p:nvPicPr>
        <p:blipFill>
          <a:blip r:embed="rId2"/>
          <a:stretch>
            <a:fillRect/>
          </a:stretch>
        </p:blipFill>
        <p:spPr>
          <a:xfrm>
            <a:off x="1704975" y="1024894"/>
            <a:ext cx="8775835" cy="5375905"/>
          </a:xfrm>
          <a:prstGeom prst="rect">
            <a:avLst/>
          </a:prstGeom>
        </p:spPr>
      </p:pic>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pic>
        <p:nvPicPr>
          <p:cNvPr id="3" name="Picture 2">
            <a:extLst>
              <a:ext uri="{FF2B5EF4-FFF2-40B4-BE49-F238E27FC236}">
                <a16:creationId xmlns:a16="http://schemas.microsoft.com/office/drawing/2014/main" id="{BA2A1BFD-A5EB-2F88-CD93-5C4451743099}"/>
              </a:ext>
            </a:extLst>
          </p:cNvPr>
          <p:cNvPicPr preferRelativeResize="0"/>
          <p:nvPr/>
        </p:nvPicPr>
        <p:blipFill>
          <a:blip r:embed="rId2"/>
          <a:stretch>
            <a:fillRect/>
          </a:stretch>
        </p:blipFill>
        <p:spPr>
          <a:xfrm>
            <a:off x="1694290" y="1028700"/>
            <a:ext cx="8801834" cy="5372100"/>
          </a:xfrm>
          <a:prstGeom prst="rect">
            <a:avLst/>
          </a:prstGeom>
        </p:spPr>
      </p:pic>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pic>
        <p:nvPicPr>
          <p:cNvPr id="5" name="Picture 4">
            <a:extLst>
              <a:ext uri="{FF2B5EF4-FFF2-40B4-BE49-F238E27FC236}">
                <a16:creationId xmlns:a16="http://schemas.microsoft.com/office/drawing/2014/main" id="{33DC9B1C-7F5E-C1DB-D5ED-EEF26728C181}"/>
              </a:ext>
            </a:extLst>
          </p:cNvPr>
          <p:cNvPicPr preferRelativeResize="0"/>
          <p:nvPr/>
        </p:nvPicPr>
        <p:blipFill>
          <a:blip r:embed="rId5"/>
          <a:stretch>
            <a:fillRect/>
          </a:stretch>
        </p:blipFill>
        <p:spPr>
          <a:xfrm>
            <a:off x="1714501" y="1038604"/>
            <a:ext cx="8777626" cy="5362196"/>
          </a:xfrm>
          <a:prstGeom prst="rect">
            <a:avLst/>
          </a:prstGeom>
        </p:spPr>
      </p:pic>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FE0F7056-AE87-04FB-2EFA-4DAD9AACA04B}"/>
              </a:ext>
            </a:extLst>
          </p:cNvPr>
          <p:cNvPicPr preferRelativeResize="0"/>
          <p:nvPr/>
        </p:nvPicPr>
        <p:blipFill>
          <a:blip r:embed="rId5"/>
          <a:stretch>
            <a:fillRect/>
          </a:stretch>
        </p:blipFill>
        <p:spPr>
          <a:xfrm>
            <a:off x="1704975" y="1029952"/>
            <a:ext cx="8784098" cy="5370848"/>
          </a:xfrm>
          <a:prstGeom prst="rect">
            <a:avLst/>
          </a:prstGeom>
        </p:spPr>
      </p:pic>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2603</TotalTime>
  <Words>1457</Words>
  <Application>Microsoft Office PowerPoint</Application>
  <PresentationFormat>Widescreen</PresentationFormat>
  <Paragraphs>133</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115</cp:revision>
  <dcterms:created xsi:type="dcterms:W3CDTF">2022-07-04T13:32:28Z</dcterms:created>
  <dcterms:modified xsi:type="dcterms:W3CDTF">2023-03-09T00:26:05Z</dcterms:modified>
</cp:coreProperties>
</file>