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D53BE-B391-4DE8-A971-87FA2215C180}" v="49" dt="2023-03-07T23:02:26.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76"/>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09ED53BE-B391-4DE8-A971-87FA2215C180}"/>
    <pc:docChg chg="addSld delSld modSld">
      <pc:chgData name="Roberto Gallardo" userId="49a044883f185952" providerId="LiveId" clId="{09ED53BE-B391-4DE8-A971-87FA2215C180}" dt="2023-03-07T23:02:37.478" v="203" actId="1076"/>
      <pc:docMkLst>
        <pc:docMk/>
      </pc:docMkLst>
      <pc:sldChg chg="addSp modSp mod">
        <pc:chgData name="Roberto Gallardo" userId="49a044883f185952" providerId="LiveId" clId="{09ED53BE-B391-4DE8-A971-87FA2215C180}" dt="2023-03-07T22:57:05.137" v="10" actId="1076"/>
        <pc:sldMkLst>
          <pc:docMk/>
          <pc:sldMk cId="1418533539" sldId="271"/>
        </pc:sldMkLst>
        <pc:picChg chg="add mod">
          <ac:chgData name="Roberto Gallardo" userId="49a044883f185952" providerId="LiveId" clId="{09ED53BE-B391-4DE8-A971-87FA2215C180}" dt="2023-03-07T22:57:05.137" v="10" actId="1076"/>
          <ac:picMkLst>
            <pc:docMk/>
            <pc:sldMk cId="1418533539" sldId="271"/>
            <ac:picMk id="6" creationId="{86391A61-C372-DF22-486C-C2A2493F3188}"/>
          </ac:picMkLst>
        </pc:picChg>
      </pc:sldChg>
      <pc:sldChg chg="addSp modSp mod">
        <pc:chgData name="Roberto Gallardo" userId="49a044883f185952" providerId="LiveId" clId="{09ED53BE-B391-4DE8-A971-87FA2215C180}" dt="2023-03-07T22:59:10.254" v="72" actId="1076"/>
        <pc:sldMkLst>
          <pc:docMk/>
          <pc:sldMk cId="2124848710" sldId="281"/>
        </pc:sldMkLst>
        <pc:picChg chg="add mod">
          <ac:chgData name="Roberto Gallardo" userId="49a044883f185952" providerId="LiveId" clId="{09ED53BE-B391-4DE8-A971-87FA2215C180}" dt="2023-03-07T22:59:10.254" v="72" actId="1076"/>
          <ac:picMkLst>
            <pc:docMk/>
            <pc:sldMk cId="2124848710" sldId="281"/>
            <ac:picMk id="8" creationId="{0D06D37C-F94C-5D21-F461-91368DA8160F}"/>
          </ac:picMkLst>
        </pc:picChg>
      </pc:sldChg>
      <pc:sldChg chg="addSp modSp mod">
        <pc:chgData name="Roberto Gallardo" userId="49a044883f185952" providerId="LiveId" clId="{09ED53BE-B391-4DE8-A971-87FA2215C180}" dt="2023-03-07T22:59:24.975" v="81" actId="1076"/>
        <pc:sldMkLst>
          <pc:docMk/>
          <pc:sldMk cId="2028175529" sldId="282"/>
        </pc:sldMkLst>
        <pc:picChg chg="add mod">
          <ac:chgData name="Roberto Gallardo" userId="49a044883f185952" providerId="LiveId" clId="{09ED53BE-B391-4DE8-A971-87FA2215C180}" dt="2023-03-07T22:59:24.975" v="81" actId="1076"/>
          <ac:picMkLst>
            <pc:docMk/>
            <pc:sldMk cId="2028175529" sldId="282"/>
            <ac:picMk id="8" creationId="{8F9D2450-3CC9-1BAD-45C0-102D6395088F}"/>
          </ac:picMkLst>
        </pc:picChg>
      </pc:sldChg>
      <pc:sldChg chg="addSp modSp mod">
        <pc:chgData name="Roberto Gallardo" userId="49a044883f185952" providerId="LiveId" clId="{09ED53BE-B391-4DE8-A971-87FA2215C180}" dt="2023-03-07T22:59:42.947" v="92" actId="1076"/>
        <pc:sldMkLst>
          <pc:docMk/>
          <pc:sldMk cId="1326517747" sldId="283"/>
        </pc:sldMkLst>
        <pc:picChg chg="add mod">
          <ac:chgData name="Roberto Gallardo" userId="49a044883f185952" providerId="LiveId" clId="{09ED53BE-B391-4DE8-A971-87FA2215C180}" dt="2023-03-07T22:59:42.947" v="92" actId="1076"/>
          <ac:picMkLst>
            <pc:docMk/>
            <pc:sldMk cId="1326517747" sldId="283"/>
            <ac:picMk id="8" creationId="{451CD5FC-7DB1-ECDB-21DD-6B7B0AF7953A}"/>
          </ac:picMkLst>
        </pc:picChg>
      </pc:sldChg>
      <pc:sldChg chg="addSp modSp mod">
        <pc:chgData name="Roberto Gallardo" userId="49a044883f185952" providerId="LiveId" clId="{09ED53BE-B391-4DE8-A971-87FA2215C180}" dt="2023-03-07T22:59:59.888" v="103" actId="1076"/>
        <pc:sldMkLst>
          <pc:docMk/>
          <pc:sldMk cId="783739251" sldId="284"/>
        </pc:sldMkLst>
        <pc:picChg chg="add mod">
          <ac:chgData name="Roberto Gallardo" userId="49a044883f185952" providerId="LiveId" clId="{09ED53BE-B391-4DE8-A971-87FA2215C180}" dt="2023-03-07T22:59:59.888" v="103" actId="1076"/>
          <ac:picMkLst>
            <pc:docMk/>
            <pc:sldMk cId="783739251" sldId="284"/>
            <ac:picMk id="8" creationId="{D7F750AA-6E6F-26FF-42CA-18466AA318F5}"/>
          </ac:picMkLst>
        </pc:picChg>
      </pc:sldChg>
      <pc:sldChg chg="addSp modSp mod">
        <pc:chgData name="Roberto Gallardo" userId="49a044883f185952" providerId="LiveId" clId="{09ED53BE-B391-4DE8-A971-87FA2215C180}" dt="2023-03-07T23:00:14.057" v="112" actId="1076"/>
        <pc:sldMkLst>
          <pc:docMk/>
          <pc:sldMk cId="1676122233" sldId="285"/>
        </pc:sldMkLst>
        <pc:picChg chg="add mod">
          <ac:chgData name="Roberto Gallardo" userId="49a044883f185952" providerId="LiveId" clId="{09ED53BE-B391-4DE8-A971-87FA2215C180}" dt="2023-03-07T23:00:14.057" v="112" actId="1076"/>
          <ac:picMkLst>
            <pc:docMk/>
            <pc:sldMk cId="1676122233" sldId="285"/>
            <ac:picMk id="8" creationId="{A9C46BFA-4EC9-118B-4DE7-9D2C2EC4161C}"/>
          </ac:picMkLst>
        </pc:picChg>
      </pc:sldChg>
      <pc:sldChg chg="addSp modSp mod">
        <pc:chgData name="Roberto Gallardo" userId="49a044883f185952" providerId="LiveId" clId="{09ED53BE-B391-4DE8-A971-87FA2215C180}" dt="2023-03-07T23:00:30.106" v="121" actId="1076"/>
        <pc:sldMkLst>
          <pc:docMk/>
          <pc:sldMk cId="3100398757" sldId="286"/>
        </pc:sldMkLst>
        <pc:picChg chg="add mod">
          <ac:chgData name="Roberto Gallardo" userId="49a044883f185952" providerId="LiveId" clId="{09ED53BE-B391-4DE8-A971-87FA2215C180}" dt="2023-03-07T23:00:30.106" v="121" actId="1076"/>
          <ac:picMkLst>
            <pc:docMk/>
            <pc:sldMk cId="3100398757" sldId="286"/>
            <ac:picMk id="8" creationId="{3DD9291F-21FF-839C-8C00-2485E3A7D96E}"/>
          </ac:picMkLst>
        </pc:picChg>
      </pc:sldChg>
      <pc:sldChg chg="addSp modSp mod">
        <pc:chgData name="Roberto Gallardo" userId="49a044883f185952" providerId="LiveId" clId="{09ED53BE-B391-4DE8-A971-87FA2215C180}" dt="2023-03-07T23:00:46.179" v="132" actId="1076"/>
        <pc:sldMkLst>
          <pc:docMk/>
          <pc:sldMk cId="1546475425" sldId="287"/>
        </pc:sldMkLst>
        <pc:picChg chg="add mod">
          <ac:chgData name="Roberto Gallardo" userId="49a044883f185952" providerId="LiveId" clId="{09ED53BE-B391-4DE8-A971-87FA2215C180}" dt="2023-03-07T23:00:46.179" v="132" actId="1076"/>
          <ac:picMkLst>
            <pc:docMk/>
            <pc:sldMk cId="1546475425" sldId="287"/>
            <ac:picMk id="8" creationId="{733F0822-6D84-9F0F-B57C-1B4A9411537A}"/>
          </ac:picMkLst>
        </pc:picChg>
      </pc:sldChg>
      <pc:sldChg chg="addSp modSp mod">
        <pc:chgData name="Roberto Gallardo" userId="49a044883f185952" providerId="LiveId" clId="{09ED53BE-B391-4DE8-A971-87FA2215C180}" dt="2023-03-07T23:01:21.758" v="154" actId="1076"/>
        <pc:sldMkLst>
          <pc:docMk/>
          <pc:sldMk cId="1380517306" sldId="288"/>
        </pc:sldMkLst>
        <pc:picChg chg="add mod">
          <ac:chgData name="Roberto Gallardo" userId="49a044883f185952" providerId="LiveId" clId="{09ED53BE-B391-4DE8-A971-87FA2215C180}" dt="2023-03-07T23:01:21.758" v="154" actId="1076"/>
          <ac:picMkLst>
            <pc:docMk/>
            <pc:sldMk cId="1380517306" sldId="288"/>
            <ac:picMk id="8" creationId="{45B7D98A-826D-031E-62CA-2292CDCB5392}"/>
          </ac:picMkLst>
        </pc:picChg>
      </pc:sldChg>
      <pc:sldChg chg="addSp modSp mod">
        <pc:chgData name="Roberto Gallardo" userId="49a044883f185952" providerId="LiveId" clId="{09ED53BE-B391-4DE8-A971-87FA2215C180}" dt="2023-03-07T23:01:45.334" v="169" actId="1076"/>
        <pc:sldMkLst>
          <pc:docMk/>
          <pc:sldMk cId="1388671151" sldId="289"/>
        </pc:sldMkLst>
        <pc:picChg chg="add mod">
          <ac:chgData name="Roberto Gallardo" userId="49a044883f185952" providerId="LiveId" clId="{09ED53BE-B391-4DE8-A971-87FA2215C180}" dt="2023-03-07T23:01:45.334" v="169" actId="1076"/>
          <ac:picMkLst>
            <pc:docMk/>
            <pc:sldMk cId="1388671151" sldId="289"/>
            <ac:picMk id="8" creationId="{BC1B84B7-C7F0-4EBB-4464-19C2EBD1CE62}"/>
          </ac:picMkLst>
        </pc:picChg>
      </pc:sldChg>
      <pc:sldChg chg="addSp modSp mod">
        <pc:chgData name="Roberto Gallardo" userId="49a044883f185952" providerId="LiveId" clId="{09ED53BE-B391-4DE8-A971-87FA2215C180}" dt="2023-03-07T23:02:20.262" v="191" actId="1076"/>
        <pc:sldMkLst>
          <pc:docMk/>
          <pc:sldMk cId="2355376039" sldId="290"/>
        </pc:sldMkLst>
        <pc:picChg chg="add mod">
          <ac:chgData name="Roberto Gallardo" userId="49a044883f185952" providerId="LiveId" clId="{09ED53BE-B391-4DE8-A971-87FA2215C180}" dt="2023-03-07T23:02:20.262" v="191" actId="1076"/>
          <ac:picMkLst>
            <pc:docMk/>
            <pc:sldMk cId="2355376039" sldId="290"/>
            <ac:picMk id="9" creationId="{78828EA5-6AC3-7CED-EA47-B70D5E4F2620}"/>
          </ac:picMkLst>
        </pc:picChg>
      </pc:sldChg>
      <pc:sldChg chg="addSp modSp mod">
        <pc:chgData name="Roberto Gallardo" userId="49a044883f185952" providerId="LiveId" clId="{09ED53BE-B391-4DE8-A971-87FA2215C180}" dt="2023-03-07T23:02:37.478" v="203" actId="1076"/>
        <pc:sldMkLst>
          <pc:docMk/>
          <pc:sldMk cId="3757257295" sldId="291"/>
        </pc:sldMkLst>
        <pc:picChg chg="add mod">
          <ac:chgData name="Roberto Gallardo" userId="49a044883f185952" providerId="LiveId" clId="{09ED53BE-B391-4DE8-A971-87FA2215C180}" dt="2023-03-07T23:02:37.478" v="203" actId="1076"/>
          <ac:picMkLst>
            <pc:docMk/>
            <pc:sldMk cId="3757257295" sldId="291"/>
            <ac:picMk id="9" creationId="{D8B4C67A-1910-9A5F-EDA2-399B859E61EE}"/>
          </ac:picMkLst>
        </pc:picChg>
      </pc:sldChg>
      <pc:sldChg chg="addSp modSp mod">
        <pc:chgData name="Roberto Gallardo" userId="49a044883f185952" providerId="LiveId" clId="{09ED53BE-B391-4DE8-A971-87FA2215C180}" dt="2023-03-07T23:01:05.258" v="144" actId="1076"/>
        <pc:sldMkLst>
          <pc:docMk/>
          <pc:sldMk cId="1259856727" sldId="292"/>
        </pc:sldMkLst>
        <pc:picChg chg="add mod">
          <ac:chgData name="Roberto Gallardo" userId="49a044883f185952" providerId="LiveId" clId="{09ED53BE-B391-4DE8-A971-87FA2215C180}" dt="2023-03-07T23:01:05.258" v="144" actId="1076"/>
          <ac:picMkLst>
            <pc:docMk/>
            <pc:sldMk cId="1259856727" sldId="292"/>
            <ac:picMk id="8" creationId="{1DC2A016-0EF7-C6E2-C632-A1C3A4A94334}"/>
          </ac:picMkLst>
        </pc:picChg>
      </pc:sldChg>
      <pc:sldChg chg="addSp modSp mod">
        <pc:chgData name="Roberto Gallardo" userId="49a044883f185952" providerId="LiveId" clId="{09ED53BE-B391-4DE8-A971-87FA2215C180}" dt="2023-03-07T22:58:54.799" v="63" actId="1076"/>
        <pc:sldMkLst>
          <pc:docMk/>
          <pc:sldMk cId="3324519687" sldId="293"/>
        </pc:sldMkLst>
        <pc:picChg chg="add mod">
          <ac:chgData name="Roberto Gallardo" userId="49a044883f185952" providerId="LiveId" clId="{09ED53BE-B391-4DE8-A971-87FA2215C180}" dt="2023-03-07T22:58:54.799" v="63" actId="1076"/>
          <ac:picMkLst>
            <pc:docMk/>
            <pc:sldMk cId="3324519687" sldId="293"/>
            <ac:picMk id="8" creationId="{AEA30CF5-5CB1-EFBA-AD10-D4009BB134B8}"/>
          </ac:picMkLst>
        </pc:picChg>
      </pc:sldChg>
      <pc:sldChg chg="addSp modSp mod">
        <pc:chgData name="Roberto Gallardo" userId="49a044883f185952" providerId="LiveId" clId="{09ED53BE-B391-4DE8-A971-87FA2215C180}" dt="2023-03-07T22:58:40.813" v="54" actId="1076"/>
        <pc:sldMkLst>
          <pc:docMk/>
          <pc:sldMk cId="3256182630" sldId="295"/>
        </pc:sldMkLst>
        <pc:picChg chg="add mod">
          <ac:chgData name="Roberto Gallardo" userId="49a044883f185952" providerId="LiveId" clId="{09ED53BE-B391-4DE8-A971-87FA2215C180}" dt="2023-03-07T22:58:40.813" v="54" actId="1076"/>
          <ac:picMkLst>
            <pc:docMk/>
            <pc:sldMk cId="3256182630" sldId="295"/>
            <ac:picMk id="8" creationId="{1B8FC9DA-008F-6EBB-C150-A6C4794BE56C}"/>
          </ac:picMkLst>
        </pc:picChg>
      </pc:sldChg>
      <pc:sldChg chg="addSp modSp mod">
        <pc:chgData name="Roberto Gallardo" userId="49a044883f185952" providerId="LiveId" clId="{09ED53BE-B391-4DE8-A971-87FA2215C180}" dt="2023-03-07T22:58:34.758" v="51" actId="1076"/>
        <pc:sldMkLst>
          <pc:docMk/>
          <pc:sldMk cId="4057156843" sldId="296"/>
        </pc:sldMkLst>
        <pc:picChg chg="add mod">
          <ac:chgData name="Roberto Gallardo" userId="49a044883f185952" providerId="LiveId" clId="{09ED53BE-B391-4DE8-A971-87FA2215C180}" dt="2023-03-07T22:58:34.758" v="51" actId="1076"/>
          <ac:picMkLst>
            <pc:docMk/>
            <pc:sldMk cId="4057156843" sldId="296"/>
            <ac:picMk id="8" creationId="{AD26BC32-843B-4919-DDB2-AE5CA7F66C7B}"/>
          </ac:picMkLst>
        </pc:picChg>
      </pc:sldChg>
      <pc:sldChg chg="addSp modSp mod">
        <pc:chgData name="Roberto Gallardo" userId="49a044883f185952" providerId="LiveId" clId="{09ED53BE-B391-4DE8-A971-87FA2215C180}" dt="2023-03-07T22:57:43.065" v="27" actId="1076"/>
        <pc:sldMkLst>
          <pc:docMk/>
          <pc:sldMk cId="2080110827" sldId="297"/>
        </pc:sldMkLst>
        <pc:picChg chg="add mod">
          <ac:chgData name="Roberto Gallardo" userId="49a044883f185952" providerId="LiveId" clId="{09ED53BE-B391-4DE8-A971-87FA2215C180}" dt="2023-03-07T22:57:43.065" v="27" actId="1076"/>
          <ac:picMkLst>
            <pc:docMk/>
            <pc:sldMk cId="2080110827" sldId="297"/>
            <ac:picMk id="6" creationId="{79E361DA-4EA0-85C3-9DB2-37DED4C08EF5}"/>
          </ac:picMkLst>
        </pc:picChg>
      </pc:sldChg>
      <pc:sldChg chg="addSp modSp mod">
        <pc:chgData name="Roberto Gallardo" userId="49a044883f185952" providerId="LiveId" clId="{09ED53BE-B391-4DE8-A971-87FA2215C180}" dt="2023-03-07T22:57:23.602" v="18" actId="1076"/>
        <pc:sldMkLst>
          <pc:docMk/>
          <pc:sldMk cId="1532666867" sldId="298"/>
        </pc:sldMkLst>
        <pc:picChg chg="add mod">
          <ac:chgData name="Roberto Gallardo" userId="49a044883f185952" providerId="LiveId" clId="{09ED53BE-B391-4DE8-A971-87FA2215C180}" dt="2023-03-07T22:57:23.602" v="18" actId="1076"/>
          <ac:picMkLst>
            <pc:docMk/>
            <pc:sldMk cId="1532666867" sldId="298"/>
            <ac:picMk id="6" creationId="{FBE269EC-D367-FDF1-23AF-76E8A8AE6C86}"/>
          </ac:picMkLst>
        </pc:picChg>
      </pc:sldChg>
      <pc:sldChg chg="addSp modSp mod">
        <pc:chgData name="Roberto Gallardo" userId="49a044883f185952" providerId="LiveId" clId="{09ED53BE-B391-4DE8-A971-87FA2215C180}" dt="2023-03-07T23:02:06.694" v="182" actId="1076"/>
        <pc:sldMkLst>
          <pc:docMk/>
          <pc:sldMk cId="1951376777" sldId="299"/>
        </pc:sldMkLst>
        <pc:picChg chg="add mod">
          <ac:chgData name="Roberto Gallardo" userId="49a044883f185952" providerId="LiveId" clId="{09ED53BE-B391-4DE8-A971-87FA2215C180}" dt="2023-03-07T23:02:06.694" v="182" actId="1076"/>
          <ac:picMkLst>
            <pc:docMk/>
            <pc:sldMk cId="1951376777" sldId="299"/>
            <ac:picMk id="8" creationId="{7987F980-8470-E9A1-ADDE-A264DE8BCCA9}"/>
          </ac:picMkLst>
        </pc:picChg>
      </pc:sldChg>
      <pc:sldChg chg="new del">
        <pc:chgData name="Roberto Gallardo" userId="49a044883f185952" providerId="LiveId" clId="{09ED53BE-B391-4DE8-A971-87FA2215C180}" dt="2023-03-07T22:57:33.092" v="22" actId="47"/>
        <pc:sldMkLst>
          <pc:docMk/>
          <pc:sldMk cId="2600281344"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Mitchell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C661BAD-6D84-07EA-5FEC-3C8FA1917BF2}"/>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9199D6AF-3CCD-1A3B-6C50-661658F42605}"/>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86391A61-C372-DF22-486C-C2A2493F3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BE269EC-D367-FDF1-23AF-76E8A8AE6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1" y="1043033"/>
            <a:ext cx="7596757"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9E361DA-4EA0-85C3-9DB2-37DED4C08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DD87B90-9815-C3F8-4D90-FD0457573605}"/>
              </a:ext>
            </a:extLst>
          </p:cNvPr>
          <p:cNvPicPr preferRelativeResize="0"/>
          <p:nvPr/>
        </p:nvPicPr>
        <p:blipFill>
          <a:blip r:embed="rId2"/>
          <a:stretch>
            <a:fillRect/>
          </a:stretch>
        </p:blipFill>
        <p:spPr>
          <a:xfrm>
            <a:off x="149225" y="1763713"/>
            <a:ext cx="5337175" cy="3829050"/>
          </a:xfrm>
          <a:prstGeom prst="rect">
            <a:avLst/>
          </a:prstGeom>
        </p:spPr>
      </p:pic>
      <p:pic>
        <p:nvPicPr>
          <p:cNvPr id="8" name="Picture 7" descr="Map&#10;&#10;Description automatically generated">
            <a:extLst>
              <a:ext uri="{FF2B5EF4-FFF2-40B4-BE49-F238E27FC236}">
                <a16:creationId xmlns:a16="http://schemas.microsoft.com/office/drawing/2014/main" id="{1B8FC9DA-008F-6EBB-C150-A6C4794BE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7401"/>
            <a:ext cx="6365876" cy="4501674"/>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3C58C2C-A3FD-A218-1BAD-BE209185B600}"/>
              </a:ext>
            </a:extLst>
          </p:cNvPr>
          <p:cNvPicPr preferRelativeResize="0"/>
          <p:nvPr/>
        </p:nvPicPr>
        <p:blipFill>
          <a:blip r:embed="rId2"/>
          <a:stretch>
            <a:fillRect/>
          </a:stretch>
        </p:blipFill>
        <p:spPr>
          <a:xfrm>
            <a:off x="149225" y="1754188"/>
            <a:ext cx="5372100" cy="3844925"/>
          </a:xfrm>
          <a:prstGeom prst="rect">
            <a:avLst/>
          </a:prstGeom>
        </p:spPr>
      </p:pic>
      <p:pic>
        <p:nvPicPr>
          <p:cNvPr id="8" name="Picture 7" descr="Map&#10;&#10;Description automatically generated">
            <a:extLst>
              <a:ext uri="{FF2B5EF4-FFF2-40B4-BE49-F238E27FC236}">
                <a16:creationId xmlns:a16="http://schemas.microsoft.com/office/drawing/2014/main" id="{AD26BC32-843B-4919-DDB2-AE5CA7F66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099" y="1422763"/>
            <a:ext cx="6374501" cy="4507774"/>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C0737E9D-9704-1D0B-F45A-4209568BA917}"/>
              </a:ext>
            </a:extLst>
          </p:cNvPr>
          <p:cNvPicPr preferRelativeResize="0"/>
          <p:nvPr/>
        </p:nvPicPr>
        <p:blipFill>
          <a:blip r:embed="rId2"/>
          <a:stretch>
            <a:fillRect/>
          </a:stretch>
        </p:blipFill>
        <p:spPr>
          <a:xfrm>
            <a:off x="152400" y="1753993"/>
            <a:ext cx="5370513" cy="3844925"/>
          </a:xfrm>
          <a:prstGeom prst="rect">
            <a:avLst/>
          </a:prstGeom>
        </p:spPr>
      </p:pic>
      <p:pic>
        <p:nvPicPr>
          <p:cNvPr id="8" name="Picture 7" descr="Map&#10;&#10;Description automatically generated">
            <a:extLst>
              <a:ext uri="{FF2B5EF4-FFF2-40B4-BE49-F238E27FC236}">
                <a16:creationId xmlns:a16="http://schemas.microsoft.com/office/drawing/2014/main" id="{AEA30CF5-5CB1-EFBA-AD10-D4009BB13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740"/>
            <a:ext cx="6362700" cy="4499429"/>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EB9EB88-F812-9AC1-FEC2-E55C37AFF396}"/>
              </a:ext>
            </a:extLst>
          </p:cNvPr>
          <p:cNvPicPr preferRelativeResize="0"/>
          <p:nvPr/>
        </p:nvPicPr>
        <p:blipFill>
          <a:blip r:embed="rId2"/>
          <a:stretch>
            <a:fillRect/>
          </a:stretch>
        </p:blipFill>
        <p:spPr>
          <a:xfrm>
            <a:off x="149225" y="1743075"/>
            <a:ext cx="5389563" cy="3865563"/>
          </a:xfrm>
          <a:prstGeom prst="rect">
            <a:avLst/>
          </a:prstGeom>
        </p:spPr>
      </p:pic>
      <p:pic>
        <p:nvPicPr>
          <p:cNvPr id="8" name="Picture 7" descr="Map&#10;&#10;Description automatically generated">
            <a:extLst>
              <a:ext uri="{FF2B5EF4-FFF2-40B4-BE49-F238E27FC236}">
                <a16:creationId xmlns:a16="http://schemas.microsoft.com/office/drawing/2014/main" id="{0D06D37C-F94C-5D21-F461-91368DA81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5" y="1426141"/>
            <a:ext cx="6362700" cy="4499429"/>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C7842063-BF67-B633-2F08-69A567660B74}"/>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8F9D2450-3CC9-1BAD-45C0-102D63950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935"/>
            <a:ext cx="6362700" cy="449942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DA28CA19-A3CE-647E-7F78-5002A98F9A50}"/>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451CD5FC-7DB1-ECDB-21DD-6B7B0AF79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15102"/>
            <a:ext cx="6362700" cy="449942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CBB19801-EA63-60BA-449D-02029FD60B52}"/>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D7F750AA-6E6F-26FF-42CA-18466AA31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9388"/>
            <a:ext cx="6362700"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FE1A289D-A9E5-3DB9-9214-869CCB2B8554}"/>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A9C46BFA-4EC9-118B-4DE7-9D2C2EC41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2173"/>
            <a:ext cx="6362700" cy="4499428"/>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6F20F46D-1D14-4853-A417-3E285FEC1703}"/>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3DD9291F-21FF-839C-8C00-2485E3A7D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593"/>
            <a:ext cx="6362700" cy="449942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B9F6E430-2959-55C3-AC5F-CCC1C9D75015}"/>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733F0822-6D84-9F0F-B57C-1B4A94115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0859"/>
            <a:ext cx="6362700" cy="4499428"/>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4B280178-0DBC-50C9-93AE-2DCC7613BA5F}"/>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1DC2A016-0EF7-C6E2-C632-A1C3A4A94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581" y="1420244"/>
            <a:ext cx="6362700" cy="4499428"/>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6346D8DD-6396-CBFD-B059-C778F04BFD14}"/>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45B7D98A-826D-031E-62CA-2292CDCB5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873"/>
            <a:ext cx="6362700" cy="449942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5AF01789-96D4-A85B-22E8-40EB5DCC7C83}"/>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BC1B84B7-C7F0-4EBB-4464-19C2EBD1C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25878"/>
            <a:ext cx="6362701" cy="449943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5292BCF0-FD9F-2D25-6F9D-857F9E18E803}"/>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8" name="Picture 7" descr="Map&#10;&#10;Description automatically generated">
            <a:extLst>
              <a:ext uri="{FF2B5EF4-FFF2-40B4-BE49-F238E27FC236}">
                <a16:creationId xmlns:a16="http://schemas.microsoft.com/office/drawing/2014/main" id="{7987F980-8470-E9A1-ADDE-A264DE8BC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936"/>
            <a:ext cx="6362700" cy="4499428"/>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102BFAC9-7F8C-564A-5A66-7F25FBD8D4AD}"/>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9" name="Picture 8" descr="Map&#10;&#10;Description automatically generated">
            <a:extLst>
              <a:ext uri="{FF2B5EF4-FFF2-40B4-BE49-F238E27FC236}">
                <a16:creationId xmlns:a16="http://schemas.microsoft.com/office/drawing/2014/main" id="{78828EA5-6AC3-7CED-EA47-B70D5E4F2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0618"/>
            <a:ext cx="6362700" cy="449942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AB90CDD5-F405-E83D-B7C0-D79AF7BA4700}"/>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FEA841F7-5BED-69EF-AF9C-F7FF43A46D3F}"/>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9" name="Picture 8" descr="Map&#10;&#10;Description automatically generated">
            <a:extLst>
              <a:ext uri="{FF2B5EF4-FFF2-40B4-BE49-F238E27FC236}">
                <a16:creationId xmlns:a16="http://schemas.microsoft.com/office/drawing/2014/main" id="{D8B4C67A-1910-9A5F-EDA2-399B859E6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2233"/>
            <a:ext cx="6362701" cy="449942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87E6BD7-8919-DBA1-B6B1-B3368CA201A7}"/>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651A372-BB4B-ACBD-25AF-9F6253F1A4AB}"/>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6F85A5-4456-7509-D3AD-BC5AF2E00D20}"/>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404118"/>
            <a:ext cx="1198148" cy="2481213"/>
            <a:chOff x="10485745" y="2400387"/>
            <a:chExt cx="1198148" cy="24812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127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24.8</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4003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400387"/>
              <a:ext cx="0" cy="9123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05261"/>
              <a:ext cx="0" cy="6763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24564"/>
            <a:ext cx="1198148" cy="2276727"/>
            <a:chOff x="2775759" y="2215283"/>
            <a:chExt cx="1198148" cy="22767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991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152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15283"/>
              <a:ext cx="0" cy="7838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91653"/>
              <a:ext cx="0" cy="6003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A99F8680-F8B5-6F28-85D4-26D4940A06CB}"/>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DB1A2A58-8881-896A-B25E-5872BCC104DA}"/>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6A3B9B-0424-D361-1D67-73E5D24DC50D}"/>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2FF39649-3A59-AAAC-398C-B188050E108B}"/>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C5BF1CD7-669B-3956-A362-DD0B3A1E3A8E}"/>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76C25BD7-3C55-CF4C-76AA-05222853EFB6}"/>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068645B1-E103-8731-914A-FB83A077C3A2}"/>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694173DD-324B-47F7-E2DB-763E3DF1C1F6}"/>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2379</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110</cp:revision>
  <dcterms:created xsi:type="dcterms:W3CDTF">2022-07-04T13:32:28Z</dcterms:created>
  <dcterms:modified xsi:type="dcterms:W3CDTF">2023-03-07T23:02:45Z</dcterms:modified>
</cp:coreProperties>
</file>